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4286" y="924255"/>
            <a:ext cx="1975485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3819" y="2124583"/>
            <a:ext cx="5896610" cy="4179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5364" y="582198"/>
              <a:ext cx="7995666" cy="62462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952" y="600455"/>
              <a:ext cx="8004048" cy="6257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18657" y="1830451"/>
            <a:ext cx="4145915" cy="203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4400" spc="-35" dirty="0"/>
              <a:t>ENVIRONMENTAL </a:t>
            </a:r>
            <a:r>
              <a:rPr sz="4400" spc="-10" dirty="0"/>
              <a:t>IMPACT</a:t>
            </a:r>
            <a:endParaRPr sz="4400" dirty="0"/>
          </a:p>
          <a:p>
            <a:pPr algn="ctr">
              <a:lnSpc>
                <a:spcPct val="100000"/>
              </a:lnSpc>
            </a:pPr>
            <a:r>
              <a:rPr sz="4400" spc="-25" dirty="0"/>
              <a:t>OF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5745860" y="3842384"/>
            <a:ext cx="46875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91B31E"/>
                </a:solidFill>
                <a:latin typeface="Calibri"/>
                <a:cs typeface="Calibri"/>
              </a:rPr>
              <a:t>FOOD</a:t>
            </a:r>
            <a:r>
              <a:rPr sz="4400" b="1" spc="-80" dirty="0">
                <a:solidFill>
                  <a:srgbClr val="91B31E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91B31E"/>
                </a:solidFill>
                <a:latin typeface="Calibri"/>
                <a:cs typeface="Calibri"/>
              </a:rPr>
              <a:t>PRODUCTION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0" y="5116213"/>
            <a:ext cx="649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b="1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5717" y="5079238"/>
            <a:ext cx="3291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1925" algn="l"/>
                <a:tab pos="2100580" algn="l"/>
              </a:tabLst>
            </a:pP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b="1" spc="22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b="1" spc="22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b="1" spc="2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600" b="1" spc="2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b="1" spc="2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	a</a:t>
            </a:r>
            <a:r>
              <a:rPr sz="1600" b="1" spc="22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	I</a:t>
            </a:r>
            <a:r>
              <a:rPr sz="1600" b="1" spc="2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b="1" spc="22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b="1" spc="229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600" b="1" spc="2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b="1" spc="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3DB29FC-2818-877D-E023-E2FF3497FE51}"/>
              </a:ext>
            </a:extLst>
          </p:cNvPr>
          <p:cNvSpPr txBox="1"/>
          <p:nvPr/>
        </p:nvSpPr>
        <p:spPr>
          <a:xfrm>
            <a:off x="4509294" y="5682365"/>
            <a:ext cx="32918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1925" algn="l"/>
                <a:tab pos="2100580" algn="l"/>
              </a:tabLst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Elias Dogbatsey</a:t>
            </a:r>
            <a:endParaRPr sz="16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94171" y="949325"/>
            <a:ext cx="5998210" cy="5908675"/>
            <a:chOff x="6194171" y="949325"/>
            <a:chExt cx="5998210" cy="5908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218" y="1118271"/>
              <a:ext cx="5465781" cy="57397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383" y="949325"/>
              <a:ext cx="4974082" cy="4974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94171" y="1386586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4" h="852805">
                  <a:moveTo>
                    <a:pt x="426211" y="0"/>
                  </a:moveTo>
                  <a:lnTo>
                    <a:pt x="0" y="0"/>
                  </a:lnTo>
                  <a:lnTo>
                    <a:pt x="0" y="426212"/>
                  </a:lnTo>
                  <a:lnTo>
                    <a:pt x="2500" y="472664"/>
                  </a:lnTo>
                  <a:lnTo>
                    <a:pt x="9827" y="517664"/>
                  </a:lnTo>
                  <a:lnTo>
                    <a:pt x="21722" y="560953"/>
                  </a:lnTo>
                  <a:lnTo>
                    <a:pt x="37924" y="602272"/>
                  </a:lnTo>
                  <a:lnTo>
                    <a:pt x="58175" y="641359"/>
                  </a:lnTo>
                  <a:lnTo>
                    <a:pt x="82214" y="677956"/>
                  </a:lnTo>
                  <a:lnTo>
                    <a:pt x="109782" y="711803"/>
                  </a:lnTo>
                  <a:lnTo>
                    <a:pt x="140620" y="742641"/>
                  </a:lnTo>
                  <a:lnTo>
                    <a:pt x="174467" y="770209"/>
                  </a:lnTo>
                  <a:lnTo>
                    <a:pt x="211064" y="794248"/>
                  </a:lnTo>
                  <a:lnTo>
                    <a:pt x="250151" y="814499"/>
                  </a:lnTo>
                  <a:lnTo>
                    <a:pt x="291470" y="830701"/>
                  </a:lnTo>
                  <a:lnTo>
                    <a:pt x="334759" y="842596"/>
                  </a:lnTo>
                  <a:lnTo>
                    <a:pt x="379759" y="849923"/>
                  </a:lnTo>
                  <a:lnTo>
                    <a:pt x="426211" y="852424"/>
                  </a:lnTo>
                  <a:lnTo>
                    <a:pt x="852424" y="852424"/>
                  </a:lnTo>
                  <a:lnTo>
                    <a:pt x="852424" y="426212"/>
                  </a:lnTo>
                  <a:lnTo>
                    <a:pt x="849923" y="379781"/>
                  </a:lnTo>
                  <a:lnTo>
                    <a:pt x="842596" y="334797"/>
                  </a:lnTo>
                  <a:lnTo>
                    <a:pt x="830701" y="291518"/>
                  </a:lnTo>
                  <a:lnTo>
                    <a:pt x="814499" y="250206"/>
                  </a:lnTo>
                  <a:lnTo>
                    <a:pt x="794248" y="211121"/>
                  </a:lnTo>
                  <a:lnTo>
                    <a:pt x="770209" y="174522"/>
                  </a:lnTo>
                  <a:lnTo>
                    <a:pt x="742641" y="140670"/>
                  </a:lnTo>
                  <a:lnTo>
                    <a:pt x="711803" y="109827"/>
                  </a:lnTo>
                  <a:lnTo>
                    <a:pt x="677956" y="82251"/>
                  </a:lnTo>
                  <a:lnTo>
                    <a:pt x="641359" y="58203"/>
                  </a:lnTo>
                  <a:lnTo>
                    <a:pt x="602272" y="37944"/>
                  </a:lnTo>
                  <a:lnTo>
                    <a:pt x="560953" y="21734"/>
                  </a:lnTo>
                  <a:lnTo>
                    <a:pt x="517664" y="9833"/>
                  </a:lnTo>
                  <a:lnTo>
                    <a:pt x="472664" y="2501"/>
                  </a:lnTo>
                  <a:lnTo>
                    <a:pt x="426211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1539" y="209029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5" h="297814">
                  <a:moveTo>
                    <a:pt x="297688" y="0"/>
                  </a:moveTo>
                  <a:lnTo>
                    <a:pt x="148843" y="0"/>
                  </a:lnTo>
                  <a:lnTo>
                    <a:pt x="101811" y="7578"/>
                  </a:lnTo>
                  <a:lnTo>
                    <a:pt x="60953" y="28683"/>
                  </a:lnTo>
                  <a:lnTo>
                    <a:pt x="28728" y="60871"/>
                  </a:lnTo>
                  <a:lnTo>
                    <a:pt x="7591" y="101697"/>
                  </a:lnTo>
                  <a:lnTo>
                    <a:pt x="0" y="148717"/>
                  </a:lnTo>
                  <a:lnTo>
                    <a:pt x="0" y="297561"/>
                  </a:lnTo>
                  <a:lnTo>
                    <a:pt x="148843" y="297561"/>
                  </a:lnTo>
                  <a:lnTo>
                    <a:pt x="195876" y="289981"/>
                  </a:lnTo>
                  <a:lnTo>
                    <a:pt x="236734" y="268869"/>
                  </a:lnTo>
                  <a:lnTo>
                    <a:pt x="268959" y="236661"/>
                  </a:lnTo>
                  <a:lnTo>
                    <a:pt x="290096" y="195798"/>
                  </a:lnTo>
                  <a:lnTo>
                    <a:pt x="297688" y="148717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5986792"/>
            <a:ext cx="144145" cy="668655"/>
          </a:xfrm>
          <a:custGeom>
            <a:avLst/>
            <a:gdLst/>
            <a:ahLst/>
            <a:cxnLst/>
            <a:rect l="l" t="t" r="r" b="b"/>
            <a:pathLst>
              <a:path w="144145" h="668654">
                <a:moveTo>
                  <a:pt x="84065" y="235851"/>
                </a:moveTo>
                <a:lnTo>
                  <a:pt x="28172" y="243738"/>
                </a:lnTo>
                <a:lnTo>
                  <a:pt x="0" y="323646"/>
                </a:lnTo>
                <a:lnTo>
                  <a:pt x="22967" y="319934"/>
                </a:lnTo>
                <a:lnTo>
                  <a:pt x="77572" y="300206"/>
                </a:lnTo>
                <a:lnTo>
                  <a:pt x="124204" y="266504"/>
                </a:lnTo>
                <a:lnTo>
                  <a:pt x="143903" y="243738"/>
                </a:lnTo>
                <a:lnTo>
                  <a:pt x="113738" y="237823"/>
                </a:lnTo>
                <a:lnTo>
                  <a:pt x="84065" y="235851"/>
                </a:lnTo>
                <a:close/>
              </a:path>
              <a:path w="144145" h="668654">
                <a:moveTo>
                  <a:pt x="91299" y="0"/>
                </a:moveTo>
                <a:lnTo>
                  <a:pt x="40009" y="35290"/>
                </a:lnTo>
                <a:lnTo>
                  <a:pt x="1871" y="82410"/>
                </a:lnTo>
                <a:lnTo>
                  <a:pt x="0" y="191905"/>
                </a:lnTo>
                <a:lnTo>
                  <a:pt x="9323" y="184556"/>
                </a:lnTo>
                <a:lnTo>
                  <a:pt x="41845" y="152254"/>
                </a:lnTo>
                <a:lnTo>
                  <a:pt x="66749" y="117487"/>
                </a:lnTo>
                <a:lnTo>
                  <a:pt x="86916" y="62687"/>
                </a:lnTo>
                <a:lnTo>
                  <a:pt x="91299" y="0"/>
                </a:lnTo>
                <a:close/>
              </a:path>
              <a:path w="144145" h="668654">
                <a:moveTo>
                  <a:pt x="22913" y="629513"/>
                </a:moveTo>
                <a:lnTo>
                  <a:pt x="0" y="630774"/>
                </a:lnTo>
                <a:lnTo>
                  <a:pt x="0" y="668654"/>
                </a:lnTo>
                <a:lnTo>
                  <a:pt x="9213" y="655814"/>
                </a:lnTo>
                <a:lnTo>
                  <a:pt x="22913" y="629513"/>
                </a:lnTo>
                <a:close/>
              </a:path>
              <a:path w="144145" h="668654">
                <a:moveTo>
                  <a:pt x="32090" y="431888"/>
                </a:moveTo>
                <a:lnTo>
                  <a:pt x="2089" y="433339"/>
                </a:lnTo>
                <a:lnTo>
                  <a:pt x="0" y="433761"/>
                </a:lnTo>
                <a:lnTo>
                  <a:pt x="0" y="505326"/>
                </a:lnTo>
                <a:lnTo>
                  <a:pt x="36941" y="476961"/>
                </a:lnTo>
                <a:lnTo>
                  <a:pt x="40311" y="469149"/>
                </a:lnTo>
                <a:lnTo>
                  <a:pt x="46804" y="459203"/>
                </a:lnTo>
                <a:lnTo>
                  <a:pt x="54941" y="447614"/>
                </a:lnTo>
                <a:lnTo>
                  <a:pt x="63243" y="434873"/>
                </a:lnTo>
                <a:lnTo>
                  <a:pt x="32090" y="431888"/>
                </a:lnTo>
                <a:close/>
              </a:path>
            </a:pathLst>
          </a:custGeom>
          <a:solidFill>
            <a:srgbClr val="BBE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5870765"/>
            <a:ext cx="1123315" cy="987425"/>
            <a:chOff x="0" y="5870765"/>
            <a:chExt cx="1123315" cy="987425"/>
          </a:xfrm>
        </p:grpSpPr>
        <p:sp>
          <p:nvSpPr>
            <p:cNvPr id="9" name="object 9"/>
            <p:cNvSpPr/>
            <p:nvPr/>
          </p:nvSpPr>
          <p:spPr>
            <a:xfrm>
              <a:off x="0" y="6765090"/>
              <a:ext cx="76200" cy="93345"/>
            </a:xfrm>
            <a:custGeom>
              <a:avLst/>
              <a:gdLst/>
              <a:ahLst/>
              <a:cxnLst/>
              <a:rect l="l" t="t" r="r" b="b"/>
              <a:pathLst>
                <a:path w="76200" h="93345">
                  <a:moveTo>
                    <a:pt x="0" y="0"/>
                  </a:moveTo>
                  <a:lnTo>
                    <a:pt x="0" y="92907"/>
                  </a:lnTo>
                  <a:lnTo>
                    <a:pt x="75901" y="92907"/>
                  </a:lnTo>
                  <a:lnTo>
                    <a:pt x="51417" y="60158"/>
                  </a:lnTo>
                  <a:lnTo>
                    <a:pt x="21994" y="24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408" y="5870765"/>
              <a:ext cx="1050925" cy="987425"/>
            </a:xfrm>
            <a:custGeom>
              <a:avLst/>
              <a:gdLst/>
              <a:ahLst/>
              <a:cxnLst/>
              <a:rect l="l" t="t" r="r" b="b"/>
              <a:pathLst>
                <a:path w="1050925" h="987425">
                  <a:moveTo>
                    <a:pt x="969055" y="0"/>
                  </a:moveTo>
                  <a:lnTo>
                    <a:pt x="895187" y="9866"/>
                  </a:lnTo>
                  <a:lnTo>
                    <a:pt x="849459" y="20965"/>
                  </a:lnTo>
                  <a:lnTo>
                    <a:pt x="798964" y="36830"/>
                  </a:lnTo>
                  <a:lnTo>
                    <a:pt x="743506" y="58745"/>
                  </a:lnTo>
                  <a:lnTo>
                    <a:pt x="686734" y="85928"/>
                  </a:lnTo>
                  <a:lnTo>
                    <a:pt x="626680" y="118589"/>
                  </a:lnTo>
                  <a:lnTo>
                    <a:pt x="563988" y="157822"/>
                  </a:lnTo>
                  <a:lnTo>
                    <a:pt x="588537" y="249008"/>
                  </a:lnTo>
                  <a:lnTo>
                    <a:pt x="597828" y="281470"/>
                  </a:lnTo>
                  <a:lnTo>
                    <a:pt x="614839" y="338429"/>
                  </a:lnTo>
                  <a:lnTo>
                    <a:pt x="558730" y="271805"/>
                  </a:lnTo>
                  <a:lnTo>
                    <a:pt x="520156" y="225113"/>
                  </a:lnTo>
                  <a:lnTo>
                    <a:pt x="502622" y="203415"/>
                  </a:lnTo>
                  <a:lnTo>
                    <a:pt x="468997" y="229552"/>
                  </a:lnTo>
                  <a:lnTo>
                    <a:pt x="435534" y="257453"/>
                  </a:lnTo>
                  <a:lnTo>
                    <a:pt x="402348" y="287106"/>
                  </a:lnTo>
                  <a:lnTo>
                    <a:pt x="369555" y="318499"/>
                  </a:lnTo>
                  <a:lnTo>
                    <a:pt x="337271" y="351618"/>
                  </a:lnTo>
                  <a:lnTo>
                    <a:pt x="305609" y="386452"/>
                  </a:lnTo>
                  <a:lnTo>
                    <a:pt x="274687" y="422989"/>
                  </a:lnTo>
                  <a:lnTo>
                    <a:pt x="244619" y="461215"/>
                  </a:lnTo>
                  <a:lnTo>
                    <a:pt x="215520" y="501118"/>
                  </a:lnTo>
                  <a:lnTo>
                    <a:pt x="187507" y="542685"/>
                  </a:lnTo>
                  <a:lnTo>
                    <a:pt x="160693" y="585905"/>
                  </a:lnTo>
                  <a:lnTo>
                    <a:pt x="135195" y="630764"/>
                  </a:lnTo>
                  <a:lnTo>
                    <a:pt x="111128" y="677251"/>
                  </a:lnTo>
                  <a:lnTo>
                    <a:pt x="88608" y="725352"/>
                  </a:lnTo>
                  <a:lnTo>
                    <a:pt x="67748" y="775055"/>
                  </a:lnTo>
                  <a:lnTo>
                    <a:pt x="42104" y="843225"/>
                  </a:lnTo>
                  <a:lnTo>
                    <a:pt x="20404" y="910080"/>
                  </a:lnTo>
                  <a:lnTo>
                    <a:pt x="2649" y="975836"/>
                  </a:lnTo>
                  <a:lnTo>
                    <a:pt x="0" y="987234"/>
                  </a:lnTo>
                  <a:lnTo>
                    <a:pt x="982386" y="987234"/>
                  </a:lnTo>
                  <a:lnTo>
                    <a:pt x="999962" y="926081"/>
                  </a:lnTo>
                  <a:lnTo>
                    <a:pt x="1012013" y="876800"/>
                  </a:lnTo>
                  <a:lnTo>
                    <a:pt x="1022236" y="827910"/>
                  </a:lnTo>
                  <a:lnTo>
                    <a:pt x="1030693" y="779388"/>
                  </a:lnTo>
                  <a:lnTo>
                    <a:pt x="1037444" y="731215"/>
                  </a:lnTo>
                  <a:lnTo>
                    <a:pt x="874364" y="680364"/>
                  </a:lnTo>
                  <a:lnTo>
                    <a:pt x="899381" y="674175"/>
                  </a:lnTo>
                  <a:lnTo>
                    <a:pt x="916670" y="670286"/>
                  </a:lnTo>
                  <a:lnTo>
                    <a:pt x="934289" y="667055"/>
                  </a:lnTo>
                  <a:lnTo>
                    <a:pt x="960292" y="662838"/>
                  </a:lnTo>
                  <a:lnTo>
                    <a:pt x="1046207" y="645299"/>
                  </a:lnTo>
                  <a:lnTo>
                    <a:pt x="1049275" y="591313"/>
                  </a:lnTo>
                  <a:lnTo>
                    <a:pt x="1050676" y="538580"/>
                  </a:lnTo>
                  <a:lnTo>
                    <a:pt x="1050557" y="487204"/>
                  </a:lnTo>
                  <a:lnTo>
                    <a:pt x="1049060" y="437286"/>
                  </a:lnTo>
                  <a:lnTo>
                    <a:pt x="1046330" y="388930"/>
                  </a:lnTo>
                  <a:lnTo>
                    <a:pt x="1042512" y="342240"/>
                  </a:lnTo>
                  <a:lnTo>
                    <a:pt x="1037749" y="297318"/>
                  </a:lnTo>
                  <a:lnTo>
                    <a:pt x="1032186" y="254266"/>
                  </a:lnTo>
                  <a:lnTo>
                    <a:pt x="1025579" y="213472"/>
                  </a:lnTo>
                  <a:lnTo>
                    <a:pt x="1018810" y="175142"/>
                  </a:lnTo>
                  <a:lnTo>
                    <a:pt x="1004119" y="105219"/>
                  </a:lnTo>
                  <a:lnTo>
                    <a:pt x="987249" y="46032"/>
                  </a:lnTo>
                  <a:lnTo>
                    <a:pt x="978236" y="21371"/>
                  </a:lnTo>
                  <a:lnTo>
                    <a:pt x="969055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4311" y="6144323"/>
              <a:ext cx="369570" cy="713740"/>
            </a:xfrm>
            <a:custGeom>
              <a:avLst/>
              <a:gdLst/>
              <a:ahLst/>
              <a:cxnLst/>
              <a:rect l="l" t="t" r="r" b="b"/>
              <a:pathLst>
                <a:path w="369569" h="713740">
                  <a:moveTo>
                    <a:pt x="369342" y="0"/>
                  </a:moveTo>
                  <a:lnTo>
                    <a:pt x="341185" y="46267"/>
                  </a:lnTo>
                  <a:lnTo>
                    <a:pt x="313533" y="92965"/>
                  </a:lnTo>
                  <a:lnTo>
                    <a:pt x="286392" y="140027"/>
                  </a:lnTo>
                  <a:lnTo>
                    <a:pt x="259766" y="187384"/>
                  </a:lnTo>
                  <a:lnTo>
                    <a:pt x="233660" y="234967"/>
                  </a:lnTo>
                  <a:lnTo>
                    <a:pt x="208081" y="282708"/>
                  </a:lnTo>
                  <a:lnTo>
                    <a:pt x="183033" y="330538"/>
                  </a:lnTo>
                  <a:lnTo>
                    <a:pt x="158522" y="378390"/>
                  </a:lnTo>
                  <a:lnTo>
                    <a:pt x="134552" y="426194"/>
                  </a:lnTo>
                  <a:lnTo>
                    <a:pt x="111130" y="473883"/>
                  </a:lnTo>
                  <a:lnTo>
                    <a:pt x="88260" y="521387"/>
                  </a:lnTo>
                  <a:lnTo>
                    <a:pt x="65947" y="568640"/>
                  </a:lnTo>
                  <a:lnTo>
                    <a:pt x="44198" y="615571"/>
                  </a:lnTo>
                  <a:lnTo>
                    <a:pt x="23016" y="662113"/>
                  </a:lnTo>
                  <a:lnTo>
                    <a:pt x="0" y="713676"/>
                  </a:lnTo>
                  <a:lnTo>
                    <a:pt x="85841" y="713676"/>
                  </a:lnTo>
                  <a:lnTo>
                    <a:pt x="129833" y="595278"/>
                  </a:lnTo>
                  <a:lnTo>
                    <a:pt x="166805" y="497774"/>
                  </a:lnTo>
                  <a:lnTo>
                    <a:pt x="205040" y="398955"/>
                  </a:lnTo>
                  <a:lnTo>
                    <a:pt x="244474" y="299294"/>
                  </a:lnTo>
                  <a:lnTo>
                    <a:pt x="285045" y="199266"/>
                  </a:lnTo>
                  <a:lnTo>
                    <a:pt x="305737" y="149262"/>
                  </a:lnTo>
                  <a:lnTo>
                    <a:pt x="326688" y="99343"/>
                  </a:lnTo>
                  <a:lnTo>
                    <a:pt x="347893" y="49569"/>
                  </a:lnTo>
                  <a:lnTo>
                    <a:pt x="369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5803" y="648970"/>
            <a:ext cx="46323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Problem</a:t>
            </a:r>
            <a:r>
              <a:rPr sz="4500" spc="-130" dirty="0"/>
              <a:t> </a:t>
            </a:r>
            <a:r>
              <a:rPr sz="4500" spc="-10" dirty="0"/>
              <a:t>Statement</a:t>
            </a:r>
            <a:endParaRPr sz="4500"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8925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Objective: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spc="-10" dirty="0"/>
              <a:t>Analyze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20" dirty="0"/>
              <a:t>environmental</a:t>
            </a:r>
            <a:r>
              <a:rPr spc="-75" dirty="0"/>
              <a:t> </a:t>
            </a:r>
            <a:r>
              <a:rPr spc="-10" dirty="0"/>
              <a:t>impact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various</a:t>
            </a:r>
            <a:r>
              <a:rPr spc="-55" dirty="0"/>
              <a:t> </a:t>
            </a:r>
            <a:r>
              <a:rPr dirty="0"/>
              <a:t>food</a:t>
            </a:r>
            <a:r>
              <a:rPr spc="-60" dirty="0"/>
              <a:t> </a:t>
            </a:r>
            <a:r>
              <a:rPr spc="-10" dirty="0"/>
              <a:t>products.</a:t>
            </a:r>
          </a:p>
          <a:p>
            <a:pPr marL="12700">
              <a:lnSpc>
                <a:spcPct val="100000"/>
              </a:lnSpc>
              <a:spcBef>
                <a:spcPts val="2700"/>
              </a:spcBef>
            </a:pPr>
            <a:r>
              <a:rPr b="1" dirty="0">
                <a:latin typeface="Calibri"/>
                <a:cs typeface="Calibri"/>
              </a:rPr>
              <a:t>Key</a:t>
            </a:r>
            <a:r>
              <a:rPr b="1" spc="-10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Questions:</a:t>
            </a:r>
          </a:p>
          <a:p>
            <a:pPr marL="756285" marR="43370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Which</a:t>
            </a:r>
            <a:r>
              <a:rPr spc="-90" dirty="0"/>
              <a:t> </a:t>
            </a:r>
            <a:r>
              <a:rPr dirty="0"/>
              <a:t>food</a:t>
            </a:r>
            <a:r>
              <a:rPr spc="-85" dirty="0"/>
              <a:t> </a:t>
            </a:r>
            <a:r>
              <a:rPr dirty="0"/>
              <a:t>products</a:t>
            </a:r>
            <a:r>
              <a:rPr spc="-85" dirty="0"/>
              <a:t> </a:t>
            </a:r>
            <a:r>
              <a:rPr dirty="0"/>
              <a:t>have</a:t>
            </a:r>
            <a:r>
              <a:rPr spc="-85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spc="-10" dirty="0"/>
              <a:t>highest </a:t>
            </a:r>
            <a:r>
              <a:rPr dirty="0"/>
              <a:t>greenhouse</a:t>
            </a:r>
            <a:r>
              <a:rPr spc="-85" dirty="0"/>
              <a:t> </a:t>
            </a:r>
            <a:r>
              <a:rPr dirty="0"/>
              <a:t>gas</a:t>
            </a:r>
            <a:r>
              <a:rPr spc="-105" dirty="0"/>
              <a:t> </a:t>
            </a:r>
            <a:r>
              <a:rPr spc="-10" dirty="0"/>
              <a:t>emissions?</a:t>
            </a:r>
          </a:p>
          <a:p>
            <a:pPr marL="756285" marR="5080" indent="-28702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spc="-25" dirty="0"/>
              <a:t>plant-</a:t>
            </a:r>
            <a:r>
              <a:rPr dirty="0"/>
              <a:t>based</a:t>
            </a:r>
            <a:r>
              <a:rPr spc="-1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animal-based </a:t>
            </a:r>
            <a:r>
              <a:rPr dirty="0"/>
              <a:t>foods</a:t>
            </a:r>
            <a:r>
              <a:rPr spc="-55" dirty="0"/>
              <a:t> </a:t>
            </a:r>
            <a:r>
              <a:rPr dirty="0"/>
              <a:t>compare</a:t>
            </a:r>
            <a:r>
              <a:rPr spc="-6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terms</a:t>
            </a:r>
            <a:r>
              <a:rPr spc="-7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spc="-10" dirty="0"/>
              <a:t>environmental impact?</a:t>
            </a: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key</a:t>
            </a:r>
            <a:r>
              <a:rPr spc="-65" dirty="0"/>
              <a:t> </a:t>
            </a:r>
            <a:r>
              <a:rPr spc="-10" dirty="0"/>
              <a:t>drivers</a:t>
            </a:r>
            <a:r>
              <a:rPr spc="-6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emissions</a:t>
            </a:r>
            <a:r>
              <a:rPr spc="-60" dirty="0"/>
              <a:t> </a:t>
            </a:r>
            <a:r>
              <a:rPr spc="-25" dirty="0"/>
              <a:t>in</a:t>
            </a:r>
          </a:p>
          <a:p>
            <a:pPr marL="756285">
              <a:lnSpc>
                <a:spcPct val="100000"/>
              </a:lnSpc>
            </a:pPr>
            <a:r>
              <a:rPr dirty="0"/>
              <a:t>food</a:t>
            </a:r>
            <a:r>
              <a:rPr spc="-85" dirty="0"/>
              <a:t> </a:t>
            </a:r>
            <a:r>
              <a:rPr spc="-10" dirty="0"/>
              <a:t>production?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4946" y="949325"/>
            <a:ext cx="6762115" cy="5908675"/>
            <a:chOff x="664946" y="949325"/>
            <a:chExt cx="6762115" cy="5908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629" y="1118271"/>
              <a:ext cx="5744298" cy="57397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84" y="949325"/>
              <a:ext cx="4974082" cy="4974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4946" y="5056123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4">
                  <a:moveTo>
                    <a:pt x="426237" y="0"/>
                  </a:moveTo>
                  <a:lnTo>
                    <a:pt x="0" y="0"/>
                  </a:lnTo>
                  <a:lnTo>
                    <a:pt x="0" y="426338"/>
                  </a:lnTo>
                  <a:lnTo>
                    <a:pt x="2501" y="472777"/>
                  </a:lnTo>
                  <a:lnTo>
                    <a:pt x="9830" y="517768"/>
                  </a:lnTo>
                  <a:lnTo>
                    <a:pt x="21729" y="561051"/>
                  </a:lnTo>
                  <a:lnTo>
                    <a:pt x="37937" y="602366"/>
                  </a:lnTo>
                  <a:lnTo>
                    <a:pt x="58193" y="641452"/>
                  </a:lnTo>
                  <a:lnTo>
                    <a:pt x="82238" y="678050"/>
                  </a:lnTo>
                  <a:lnTo>
                    <a:pt x="109812" y="711900"/>
                  </a:lnTo>
                  <a:lnTo>
                    <a:pt x="140654" y="742741"/>
                  </a:lnTo>
                  <a:lnTo>
                    <a:pt x="174505" y="770314"/>
                  </a:lnTo>
                  <a:lnTo>
                    <a:pt x="211105" y="794358"/>
                  </a:lnTo>
                  <a:lnTo>
                    <a:pt x="250194" y="814614"/>
                  </a:lnTo>
                  <a:lnTo>
                    <a:pt x="291512" y="830821"/>
                  </a:lnTo>
                  <a:lnTo>
                    <a:pt x="334798" y="842720"/>
                  </a:lnTo>
                  <a:lnTo>
                    <a:pt x="379793" y="850049"/>
                  </a:lnTo>
                  <a:lnTo>
                    <a:pt x="426237" y="852551"/>
                  </a:lnTo>
                  <a:lnTo>
                    <a:pt x="852449" y="852551"/>
                  </a:lnTo>
                  <a:lnTo>
                    <a:pt x="852449" y="426338"/>
                  </a:lnTo>
                  <a:lnTo>
                    <a:pt x="849949" y="379885"/>
                  </a:lnTo>
                  <a:lnTo>
                    <a:pt x="842622" y="334880"/>
                  </a:lnTo>
                  <a:lnTo>
                    <a:pt x="830727" y="291583"/>
                  </a:lnTo>
                  <a:lnTo>
                    <a:pt x="814524" y="250256"/>
                  </a:lnTo>
                  <a:lnTo>
                    <a:pt x="794273" y="211158"/>
                  </a:lnTo>
                  <a:lnTo>
                    <a:pt x="770234" y="174549"/>
                  </a:lnTo>
                  <a:lnTo>
                    <a:pt x="742666" y="140690"/>
                  </a:lnTo>
                  <a:lnTo>
                    <a:pt x="711828" y="109840"/>
                  </a:lnTo>
                  <a:lnTo>
                    <a:pt x="677981" y="82259"/>
                  </a:lnTo>
                  <a:lnTo>
                    <a:pt x="641384" y="58208"/>
                  </a:lnTo>
                  <a:lnTo>
                    <a:pt x="602297" y="37946"/>
                  </a:lnTo>
                  <a:lnTo>
                    <a:pt x="560979" y="21735"/>
                  </a:lnTo>
                  <a:lnTo>
                    <a:pt x="517690" y="9833"/>
                  </a:lnTo>
                  <a:lnTo>
                    <a:pt x="472689" y="2501"/>
                  </a:lnTo>
                  <a:lnTo>
                    <a:pt x="426237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259" y="4907407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5" h="297814">
                  <a:moveTo>
                    <a:pt x="297611" y="0"/>
                  </a:moveTo>
                  <a:lnTo>
                    <a:pt x="148805" y="0"/>
                  </a:lnTo>
                  <a:lnTo>
                    <a:pt x="101772" y="7578"/>
                  </a:lnTo>
                  <a:lnTo>
                    <a:pt x="60923" y="28683"/>
                  </a:lnTo>
                  <a:lnTo>
                    <a:pt x="28711" y="60871"/>
                  </a:lnTo>
                  <a:lnTo>
                    <a:pt x="7586" y="101697"/>
                  </a:lnTo>
                  <a:lnTo>
                    <a:pt x="0" y="148717"/>
                  </a:lnTo>
                  <a:lnTo>
                    <a:pt x="0" y="297561"/>
                  </a:lnTo>
                  <a:lnTo>
                    <a:pt x="148805" y="297561"/>
                  </a:lnTo>
                  <a:lnTo>
                    <a:pt x="195839" y="289981"/>
                  </a:lnTo>
                  <a:lnTo>
                    <a:pt x="236688" y="268869"/>
                  </a:lnTo>
                  <a:lnTo>
                    <a:pt x="268900" y="236661"/>
                  </a:lnTo>
                  <a:lnTo>
                    <a:pt x="290025" y="195798"/>
                  </a:lnTo>
                  <a:lnTo>
                    <a:pt x="297611" y="148717"/>
                  </a:lnTo>
                  <a:lnTo>
                    <a:pt x="297611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66103" y="2363342"/>
              <a:ext cx="760730" cy="2811145"/>
            </a:xfrm>
            <a:custGeom>
              <a:avLst/>
              <a:gdLst/>
              <a:ahLst/>
              <a:cxnLst/>
              <a:rect l="l" t="t" r="r" b="b"/>
              <a:pathLst>
                <a:path w="760729" h="2811145">
                  <a:moveTo>
                    <a:pt x="702056" y="351028"/>
                  </a:moveTo>
                  <a:lnTo>
                    <a:pt x="698842" y="303390"/>
                  </a:lnTo>
                  <a:lnTo>
                    <a:pt x="689508" y="257695"/>
                  </a:lnTo>
                  <a:lnTo>
                    <a:pt x="674458" y="214376"/>
                  </a:lnTo>
                  <a:lnTo>
                    <a:pt x="654113" y="173837"/>
                  </a:lnTo>
                  <a:lnTo>
                    <a:pt x="628891" y="136499"/>
                  </a:lnTo>
                  <a:lnTo>
                    <a:pt x="599211" y="102793"/>
                  </a:lnTo>
                  <a:lnTo>
                    <a:pt x="565492" y="73126"/>
                  </a:lnTo>
                  <a:lnTo>
                    <a:pt x="528167" y="47917"/>
                  </a:lnTo>
                  <a:lnTo>
                    <a:pt x="487629" y="27584"/>
                  </a:lnTo>
                  <a:lnTo>
                    <a:pt x="444322" y="12534"/>
                  </a:lnTo>
                  <a:lnTo>
                    <a:pt x="398640" y="3213"/>
                  </a:lnTo>
                  <a:lnTo>
                    <a:pt x="351028" y="0"/>
                  </a:lnTo>
                  <a:lnTo>
                    <a:pt x="303377" y="3213"/>
                  </a:lnTo>
                  <a:lnTo>
                    <a:pt x="257683" y="12534"/>
                  </a:lnTo>
                  <a:lnTo>
                    <a:pt x="214363" y="27584"/>
                  </a:lnTo>
                  <a:lnTo>
                    <a:pt x="173824" y="47917"/>
                  </a:lnTo>
                  <a:lnTo>
                    <a:pt x="136486" y="73126"/>
                  </a:lnTo>
                  <a:lnTo>
                    <a:pt x="102781" y="102793"/>
                  </a:lnTo>
                  <a:lnTo>
                    <a:pt x="73113" y="136499"/>
                  </a:lnTo>
                  <a:lnTo>
                    <a:pt x="47904" y="173837"/>
                  </a:lnTo>
                  <a:lnTo>
                    <a:pt x="27571" y="214376"/>
                  </a:lnTo>
                  <a:lnTo>
                    <a:pt x="12522" y="257695"/>
                  </a:lnTo>
                  <a:lnTo>
                    <a:pt x="3200" y="303390"/>
                  </a:lnTo>
                  <a:lnTo>
                    <a:pt x="0" y="351028"/>
                  </a:lnTo>
                  <a:lnTo>
                    <a:pt x="3200" y="398678"/>
                  </a:lnTo>
                  <a:lnTo>
                    <a:pt x="12522" y="444373"/>
                  </a:lnTo>
                  <a:lnTo>
                    <a:pt x="27571" y="487692"/>
                  </a:lnTo>
                  <a:lnTo>
                    <a:pt x="47904" y="528231"/>
                  </a:lnTo>
                  <a:lnTo>
                    <a:pt x="73113" y="565569"/>
                  </a:lnTo>
                  <a:lnTo>
                    <a:pt x="102781" y="599274"/>
                  </a:lnTo>
                  <a:lnTo>
                    <a:pt x="136486" y="628942"/>
                  </a:lnTo>
                  <a:lnTo>
                    <a:pt x="173824" y="654151"/>
                  </a:lnTo>
                  <a:lnTo>
                    <a:pt x="214363" y="674484"/>
                  </a:lnTo>
                  <a:lnTo>
                    <a:pt x="257683" y="689533"/>
                  </a:lnTo>
                  <a:lnTo>
                    <a:pt x="303377" y="698855"/>
                  </a:lnTo>
                  <a:lnTo>
                    <a:pt x="351028" y="702056"/>
                  </a:lnTo>
                  <a:lnTo>
                    <a:pt x="398640" y="698855"/>
                  </a:lnTo>
                  <a:lnTo>
                    <a:pt x="444322" y="689533"/>
                  </a:lnTo>
                  <a:lnTo>
                    <a:pt x="487629" y="674484"/>
                  </a:lnTo>
                  <a:lnTo>
                    <a:pt x="528167" y="654151"/>
                  </a:lnTo>
                  <a:lnTo>
                    <a:pt x="565492" y="628942"/>
                  </a:lnTo>
                  <a:lnTo>
                    <a:pt x="599211" y="599274"/>
                  </a:lnTo>
                  <a:lnTo>
                    <a:pt x="628891" y="565569"/>
                  </a:lnTo>
                  <a:lnTo>
                    <a:pt x="654113" y="528231"/>
                  </a:lnTo>
                  <a:lnTo>
                    <a:pt x="674458" y="487692"/>
                  </a:lnTo>
                  <a:lnTo>
                    <a:pt x="689508" y="444373"/>
                  </a:lnTo>
                  <a:lnTo>
                    <a:pt x="698842" y="398678"/>
                  </a:lnTo>
                  <a:lnTo>
                    <a:pt x="702056" y="351028"/>
                  </a:lnTo>
                  <a:close/>
                </a:path>
                <a:path w="760729" h="2811145">
                  <a:moveTo>
                    <a:pt x="760476" y="2459990"/>
                  </a:moveTo>
                  <a:lnTo>
                    <a:pt x="757262" y="2412352"/>
                  </a:lnTo>
                  <a:lnTo>
                    <a:pt x="747928" y="2366657"/>
                  </a:lnTo>
                  <a:lnTo>
                    <a:pt x="732878" y="2323338"/>
                  </a:lnTo>
                  <a:lnTo>
                    <a:pt x="712533" y="2282799"/>
                  </a:lnTo>
                  <a:lnTo>
                    <a:pt x="687311" y="2245461"/>
                  </a:lnTo>
                  <a:lnTo>
                    <a:pt x="657631" y="2211755"/>
                  </a:lnTo>
                  <a:lnTo>
                    <a:pt x="623912" y="2182088"/>
                  </a:lnTo>
                  <a:lnTo>
                    <a:pt x="586587" y="2156879"/>
                  </a:lnTo>
                  <a:lnTo>
                    <a:pt x="546049" y="2136546"/>
                  </a:lnTo>
                  <a:lnTo>
                    <a:pt x="502742" y="2121497"/>
                  </a:lnTo>
                  <a:lnTo>
                    <a:pt x="457060" y="2112175"/>
                  </a:lnTo>
                  <a:lnTo>
                    <a:pt x="409448" y="2108962"/>
                  </a:lnTo>
                  <a:lnTo>
                    <a:pt x="361797" y="2112175"/>
                  </a:lnTo>
                  <a:lnTo>
                    <a:pt x="316103" y="2121497"/>
                  </a:lnTo>
                  <a:lnTo>
                    <a:pt x="272783" y="2136546"/>
                  </a:lnTo>
                  <a:lnTo>
                    <a:pt x="232244" y="2156879"/>
                  </a:lnTo>
                  <a:lnTo>
                    <a:pt x="194906" y="2182088"/>
                  </a:lnTo>
                  <a:lnTo>
                    <a:pt x="161201" y="2211755"/>
                  </a:lnTo>
                  <a:lnTo>
                    <a:pt x="131533" y="2245461"/>
                  </a:lnTo>
                  <a:lnTo>
                    <a:pt x="106324" y="2282799"/>
                  </a:lnTo>
                  <a:lnTo>
                    <a:pt x="85991" y="2323338"/>
                  </a:lnTo>
                  <a:lnTo>
                    <a:pt x="70942" y="2366657"/>
                  </a:lnTo>
                  <a:lnTo>
                    <a:pt x="61620" y="2412352"/>
                  </a:lnTo>
                  <a:lnTo>
                    <a:pt x="58420" y="2459990"/>
                  </a:lnTo>
                  <a:lnTo>
                    <a:pt x="61620" y="2507615"/>
                  </a:lnTo>
                  <a:lnTo>
                    <a:pt x="70942" y="2553297"/>
                  </a:lnTo>
                  <a:lnTo>
                    <a:pt x="85991" y="2596604"/>
                  </a:lnTo>
                  <a:lnTo>
                    <a:pt x="106324" y="2637142"/>
                  </a:lnTo>
                  <a:lnTo>
                    <a:pt x="131533" y="2674467"/>
                  </a:lnTo>
                  <a:lnTo>
                    <a:pt x="161201" y="2708186"/>
                  </a:lnTo>
                  <a:lnTo>
                    <a:pt x="194906" y="2737866"/>
                  </a:lnTo>
                  <a:lnTo>
                    <a:pt x="232244" y="2763088"/>
                  </a:lnTo>
                  <a:lnTo>
                    <a:pt x="272783" y="2783433"/>
                  </a:lnTo>
                  <a:lnTo>
                    <a:pt x="316103" y="2798483"/>
                  </a:lnTo>
                  <a:lnTo>
                    <a:pt x="361797" y="2807817"/>
                  </a:lnTo>
                  <a:lnTo>
                    <a:pt x="409448" y="2811018"/>
                  </a:lnTo>
                  <a:lnTo>
                    <a:pt x="457060" y="2807817"/>
                  </a:lnTo>
                  <a:lnTo>
                    <a:pt x="502742" y="2798483"/>
                  </a:lnTo>
                  <a:lnTo>
                    <a:pt x="546049" y="2783433"/>
                  </a:lnTo>
                  <a:lnTo>
                    <a:pt x="586587" y="2763088"/>
                  </a:lnTo>
                  <a:lnTo>
                    <a:pt x="623912" y="2737866"/>
                  </a:lnTo>
                  <a:lnTo>
                    <a:pt x="657631" y="2708186"/>
                  </a:lnTo>
                  <a:lnTo>
                    <a:pt x="687311" y="2674467"/>
                  </a:lnTo>
                  <a:lnTo>
                    <a:pt x="712533" y="2637142"/>
                  </a:lnTo>
                  <a:lnTo>
                    <a:pt x="732878" y="2596604"/>
                  </a:lnTo>
                  <a:lnTo>
                    <a:pt x="747928" y="2553297"/>
                  </a:lnTo>
                  <a:lnTo>
                    <a:pt x="757262" y="2507615"/>
                  </a:lnTo>
                  <a:lnTo>
                    <a:pt x="760476" y="2459990"/>
                  </a:lnTo>
                  <a:close/>
                </a:path>
              </a:pathLst>
            </a:custGeom>
            <a:solidFill>
              <a:srgbClr val="DCE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5823" y="5505195"/>
              <a:ext cx="1045210" cy="1353185"/>
            </a:xfrm>
            <a:custGeom>
              <a:avLst/>
              <a:gdLst/>
              <a:ahLst/>
              <a:cxnLst/>
              <a:rect l="l" t="t" r="r" b="b"/>
              <a:pathLst>
                <a:path w="1045210" h="1353184">
                  <a:moveTo>
                    <a:pt x="1045083" y="243789"/>
                  </a:moveTo>
                  <a:lnTo>
                    <a:pt x="1014882" y="237883"/>
                  </a:lnTo>
                  <a:lnTo>
                    <a:pt x="985215" y="235902"/>
                  </a:lnTo>
                  <a:lnTo>
                    <a:pt x="956513" y="237883"/>
                  </a:lnTo>
                  <a:lnTo>
                    <a:pt x="916139" y="248399"/>
                  </a:lnTo>
                  <a:lnTo>
                    <a:pt x="866724" y="278650"/>
                  </a:lnTo>
                  <a:lnTo>
                    <a:pt x="836422" y="312178"/>
                  </a:lnTo>
                  <a:lnTo>
                    <a:pt x="838073" y="305168"/>
                  </a:lnTo>
                  <a:lnTo>
                    <a:pt x="843407" y="294652"/>
                  </a:lnTo>
                  <a:lnTo>
                    <a:pt x="846658" y="286181"/>
                  </a:lnTo>
                  <a:lnTo>
                    <a:pt x="850874" y="276898"/>
                  </a:lnTo>
                  <a:lnTo>
                    <a:pt x="855738" y="267284"/>
                  </a:lnTo>
                  <a:lnTo>
                    <a:pt x="860933" y="257822"/>
                  </a:lnTo>
                  <a:lnTo>
                    <a:pt x="885444" y="203466"/>
                  </a:lnTo>
                  <a:lnTo>
                    <a:pt x="921981" y="174371"/>
                  </a:lnTo>
                  <a:lnTo>
                    <a:pt x="952334" y="141008"/>
                  </a:lnTo>
                  <a:lnTo>
                    <a:pt x="980084" y="91300"/>
                  </a:lnTo>
                  <a:lnTo>
                    <a:pt x="992060" y="32219"/>
                  </a:lnTo>
                  <a:lnTo>
                    <a:pt x="992505" y="0"/>
                  </a:lnTo>
                  <a:lnTo>
                    <a:pt x="965187" y="16103"/>
                  </a:lnTo>
                  <a:lnTo>
                    <a:pt x="920419" y="57480"/>
                  </a:lnTo>
                  <a:lnTo>
                    <a:pt x="895781" y="95656"/>
                  </a:lnTo>
                  <a:lnTo>
                    <a:pt x="882015" y="138582"/>
                  </a:lnTo>
                  <a:lnTo>
                    <a:pt x="879348" y="170154"/>
                  </a:lnTo>
                  <a:lnTo>
                    <a:pt x="880008" y="185940"/>
                  </a:lnTo>
                  <a:lnTo>
                    <a:pt x="882015" y="201714"/>
                  </a:lnTo>
                  <a:lnTo>
                    <a:pt x="874687" y="216623"/>
                  </a:lnTo>
                  <a:lnTo>
                    <a:pt x="866140" y="236778"/>
                  </a:lnTo>
                  <a:lnTo>
                    <a:pt x="858304" y="253669"/>
                  </a:lnTo>
                  <a:lnTo>
                    <a:pt x="850392" y="271856"/>
                  </a:lnTo>
                  <a:lnTo>
                    <a:pt x="846963" y="278866"/>
                  </a:lnTo>
                  <a:lnTo>
                    <a:pt x="845185" y="284124"/>
                  </a:lnTo>
                  <a:lnTo>
                    <a:pt x="841629" y="291134"/>
                  </a:lnTo>
                  <a:lnTo>
                    <a:pt x="839851" y="298157"/>
                  </a:lnTo>
                  <a:lnTo>
                    <a:pt x="836422" y="305168"/>
                  </a:lnTo>
                  <a:lnTo>
                    <a:pt x="834644" y="312178"/>
                  </a:lnTo>
                  <a:lnTo>
                    <a:pt x="819429" y="353669"/>
                  </a:lnTo>
                  <a:lnTo>
                    <a:pt x="806538" y="390220"/>
                  </a:lnTo>
                  <a:lnTo>
                    <a:pt x="794258" y="426161"/>
                  </a:lnTo>
                  <a:lnTo>
                    <a:pt x="793508" y="377710"/>
                  </a:lnTo>
                  <a:lnTo>
                    <a:pt x="782955" y="331876"/>
                  </a:lnTo>
                  <a:lnTo>
                    <a:pt x="762965" y="289560"/>
                  </a:lnTo>
                  <a:lnTo>
                    <a:pt x="733894" y="251714"/>
                  </a:lnTo>
                  <a:lnTo>
                    <a:pt x="696087" y="219240"/>
                  </a:lnTo>
                  <a:lnTo>
                    <a:pt x="691324" y="254317"/>
                  </a:lnTo>
                  <a:lnTo>
                    <a:pt x="698296" y="319862"/>
                  </a:lnTo>
                  <a:lnTo>
                    <a:pt x="722490" y="375285"/>
                  </a:lnTo>
                  <a:lnTo>
                    <a:pt x="763866" y="419290"/>
                  </a:lnTo>
                  <a:lnTo>
                    <a:pt x="790829" y="436676"/>
                  </a:lnTo>
                  <a:lnTo>
                    <a:pt x="762762" y="541896"/>
                  </a:lnTo>
                  <a:lnTo>
                    <a:pt x="758075" y="561517"/>
                  </a:lnTo>
                  <a:lnTo>
                    <a:pt x="750684" y="598119"/>
                  </a:lnTo>
                  <a:lnTo>
                    <a:pt x="747014" y="613791"/>
                  </a:lnTo>
                  <a:lnTo>
                    <a:pt x="741680" y="647103"/>
                  </a:lnTo>
                  <a:lnTo>
                    <a:pt x="740003" y="631621"/>
                  </a:lnTo>
                  <a:lnTo>
                    <a:pt x="737514" y="616635"/>
                  </a:lnTo>
                  <a:lnTo>
                    <a:pt x="723811" y="573354"/>
                  </a:lnTo>
                  <a:lnTo>
                    <a:pt x="704850" y="534873"/>
                  </a:lnTo>
                  <a:lnTo>
                    <a:pt x="668274" y="490601"/>
                  </a:lnTo>
                  <a:lnTo>
                    <a:pt x="617220" y="454215"/>
                  </a:lnTo>
                  <a:lnTo>
                    <a:pt x="616521" y="472300"/>
                  </a:lnTo>
                  <a:lnTo>
                    <a:pt x="620649" y="522605"/>
                  </a:lnTo>
                  <a:lnTo>
                    <a:pt x="637489" y="566991"/>
                  </a:lnTo>
                  <a:lnTo>
                    <a:pt x="663244" y="605104"/>
                  </a:lnTo>
                  <a:lnTo>
                    <a:pt x="711073" y="643851"/>
                  </a:lnTo>
                  <a:lnTo>
                    <a:pt x="739902" y="657631"/>
                  </a:lnTo>
                  <a:lnTo>
                    <a:pt x="737908" y="672312"/>
                  </a:lnTo>
                  <a:lnTo>
                    <a:pt x="734695" y="690943"/>
                  </a:lnTo>
                  <a:lnTo>
                    <a:pt x="729246" y="744956"/>
                  </a:lnTo>
                  <a:lnTo>
                    <a:pt x="727710" y="764590"/>
                  </a:lnTo>
                  <a:lnTo>
                    <a:pt x="725373" y="784491"/>
                  </a:lnTo>
                  <a:lnTo>
                    <a:pt x="723696" y="804049"/>
                  </a:lnTo>
                  <a:lnTo>
                    <a:pt x="722706" y="822299"/>
                  </a:lnTo>
                  <a:lnTo>
                    <a:pt x="722376" y="838238"/>
                  </a:lnTo>
                  <a:lnTo>
                    <a:pt x="722376" y="871550"/>
                  </a:lnTo>
                  <a:lnTo>
                    <a:pt x="718134" y="856107"/>
                  </a:lnTo>
                  <a:lnTo>
                    <a:pt x="701421" y="813689"/>
                  </a:lnTo>
                  <a:lnTo>
                    <a:pt x="678675" y="776465"/>
                  </a:lnTo>
                  <a:lnTo>
                    <a:pt x="649770" y="743585"/>
                  </a:lnTo>
                  <a:lnTo>
                    <a:pt x="600494" y="710095"/>
                  </a:lnTo>
                  <a:lnTo>
                    <a:pt x="571627" y="697953"/>
                  </a:lnTo>
                  <a:lnTo>
                    <a:pt x="576999" y="733386"/>
                  </a:lnTo>
                  <a:lnTo>
                    <a:pt x="598982" y="794372"/>
                  </a:lnTo>
                  <a:lnTo>
                    <a:pt x="638822" y="840651"/>
                  </a:lnTo>
                  <a:lnTo>
                    <a:pt x="691896" y="872210"/>
                  </a:lnTo>
                  <a:lnTo>
                    <a:pt x="722376" y="882078"/>
                  </a:lnTo>
                  <a:lnTo>
                    <a:pt x="722376" y="915390"/>
                  </a:lnTo>
                  <a:lnTo>
                    <a:pt x="722680" y="932078"/>
                  </a:lnTo>
                  <a:lnTo>
                    <a:pt x="723480" y="950252"/>
                  </a:lnTo>
                  <a:lnTo>
                    <a:pt x="725932" y="989037"/>
                  </a:lnTo>
                  <a:lnTo>
                    <a:pt x="726198" y="999299"/>
                  </a:lnTo>
                  <a:lnTo>
                    <a:pt x="727430" y="1019124"/>
                  </a:lnTo>
                  <a:lnTo>
                    <a:pt x="727710" y="1029373"/>
                  </a:lnTo>
                  <a:lnTo>
                    <a:pt x="730034" y="1047572"/>
                  </a:lnTo>
                  <a:lnTo>
                    <a:pt x="730834" y="1056259"/>
                  </a:lnTo>
                  <a:lnTo>
                    <a:pt x="731139" y="1064437"/>
                  </a:lnTo>
                  <a:lnTo>
                    <a:pt x="734695" y="1097762"/>
                  </a:lnTo>
                  <a:lnTo>
                    <a:pt x="705967" y="1044282"/>
                  </a:lnTo>
                  <a:lnTo>
                    <a:pt x="668020" y="1001318"/>
                  </a:lnTo>
                  <a:lnTo>
                    <a:pt x="619785" y="969098"/>
                  </a:lnTo>
                  <a:lnTo>
                    <a:pt x="561086" y="948715"/>
                  </a:lnTo>
                  <a:lnTo>
                    <a:pt x="565619" y="966495"/>
                  </a:lnTo>
                  <a:lnTo>
                    <a:pt x="585597" y="1013587"/>
                  </a:lnTo>
                  <a:lnTo>
                    <a:pt x="608431" y="1046175"/>
                  </a:lnTo>
                  <a:lnTo>
                    <a:pt x="648906" y="1081163"/>
                  </a:lnTo>
                  <a:lnTo>
                    <a:pt x="704837" y="1103630"/>
                  </a:lnTo>
                  <a:lnTo>
                    <a:pt x="736473" y="1108278"/>
                  </a:lnTo>
                  <a:lnTo>
                    <a:pt x="736473" y="1113536"/>
                  </a:lnTo>
                  <a:lnTo>
                    <a:pt x="741006" y="1142263"/>
                  </a:lnTo>
                  <a:lnTo>
                    <a:pt x="742873" y="1152918"/>
                  </a:lnTo>
                  <a:lnTo>
                    <a:pt x="745236" y="1164386"/>
                  </a:lnTo>
                  <a:lnTo>
                    <a:pt x="750049" y="1191463"/>
                  </a:lnTo>
                  <a:lnTo>
                    <a:pt x="751420" y="1198079"/>
                  </a:lnTo>
                  <a:lnTo>
                    <a:pt x="732917" y="1185430"/>
                  </a:lnTo>
                  <a:lnTo>
                    <a:pt x="686092" y="1159751"/>
                  </a:lnTo>
                  <a:lnTo>
                    <a:pt x="639279" y="1137513"/>
                  </a:lnTo>
                  <a:lnTo>
                    <a:pt x="592607" y="1118539"/>
                  </a:lnTo>
                  <a:lnTo>
                    <a:pt x="546188" y="1102639"/>
                  </a:lnTo>
                  <a:lnTo>
                    <a:pt x="500164" y="1089634"/>
                  </a:lnTo>
                  <a:lnTo>
                    <a:pt x="454672" y="1079322"/>
                  </a:lnTo>
                  <a:lnTo>
                    <a:pt x="409816" y="1071511"/>
                  </a:lnTo>
                  <a:lnTo>
                    <a:pt x="365747" y="1066038"/>
                  </a:lnTo>
                  <a:lnTo>
                    <a:pt x="322580" y="1062685"/>
                  </a:lnTo>
                  <a:lnTo>
                    <a:pt x="260565" y="1062405"/>
                  </a:lnTo>
                  <a:lnTo>
                    <a:pt x="201155" y="1066203"/>
                  </a:lnTo>
                  <a:lnTo>
                    <a:pt x="144856" y="1073213"/>
                  </a:lnTo>
                  <a:lnTo>
                    <a:pt x="92202" y="1082573"/>
                  </a:lnTo>
                  <a:lnTo>
                    <a:pt x="43738" y="1093381"/>
                  </a:lnTo>
                  <a:lnTo>
                    <a:pt x="0" y="1104773"/>
                  </a:lnTo>
                  <a:lnTo>
                    <a:pt x="20154" y="1145628"/>
                  </a:lnTo>
                  <a:lnTo>
                    <a:pt x="42291" y="1189012"/>
                  </a:lnTo>
                  <a:lnTo>
                    <a:pt x="66573" y="1234541"/>
                  </a:lnTo>
                  <a:lnTo>
                    <a:pt x="93218" y="1281823"/>
                  </a:lnTo>
                  <a:lnTo>
                    <a:pt x="122389" y="1330464"/>
                  </a:lnTo>
                  <a:lnTo>
                    <a:pt x="136766" y="1352804"/>
                  </a:lnTo>
                  <a:lnTo>
                    <a:pt x="791184" y="1352804"/>
                  </a:lnTo>
                  <a:lnTo>
                    <a:pt x="797496" y="1352804"/>
                  </a:lnTo>
                  <a:lnTo>
                    <a:pt x="898740" y="1352804"/>
                  </a:lnTo>
                  <a:lnTo>
                    <a:pt x="888555" y="1335151"/>
                  </a:lnTo>
                  <a:lnTo>
                    <a:pt x="859116" y="1294460"/>
                  </a:lnTo>
                  <a:lnTo>
                    <a:pt x="823734" y="1255445"/>
                  </a:lnTo>
                  <a:lnTo>
                    <a:pt x="781837" y="1218844"/>
                  </a:lnTo>
                  <a:lnTo>
                    <a:pt x="768426" y="1209700"/>
                  </a:lnTo>
                  <a:lnTo>
                    <a:pt x="789876" y="1198778"/>
                  </a:lnTo>
                  <a:lnTo>
                    <a:pt x="838403" y="1161465"/>
                  </a:lnTo>
                  <a:lnTo>
                    <a:pt x="873099" y="1116507"/>
                  </a:lnTo>
                  <a:lnTo>
                    <a:pt x="894664" y="1063904"/>
                  </a:lnTo>
                  <a:lnTo>
                    <a:pt x="899541" y="1034630"/>
                  </a:lnTo>
                  <a:lnTo>
                    <a:pt x="870610" y="1045184"/>
                  </a:lnTo>
                  <a:lnTo>
                    <a:pt x="821359" y="1074826"/>
                  </a:lnTo>
                  <a:lnTo>
                    <a:pt x="784377" y="1116888"/>
                  </a:lnTo>
                  <a:lnTo>
                    <a:pt x="764324" y="1170698"/>
                  </a:lnTo>
                  <a:lnTo>
                    <a:pt x="759206" y="1201216"/>
                  </a:lnTo>
                  <a:lnTo>
                    <a:pt x="757212" y="1186535"/>
                  </a:lnTo>
                  <a:lnTo>
                    <a:pt x="748055" y="1134364"/>
                  </a:lnTo>
                  <a:lnTo>
                    <a:pt x="745350" y="1114882"/>
                  </a:lnTo>
                  <a:lnTo>
                    <a:pt x="743458" y="1094244"/>
                  </a:lnTo>
                  <a:lnTo>
                    <a:pt x="738403" y="1054798"/>
                  </a:lnTo>
                  <a:lnTo>
                    <a:pt x="734695" y="1020597"/>
                  </a:lnTo>
                  <a:lnTo>
                    <a:pt x="733666" y="1006525"/>
                  </a:lnTo>
                  <a:lnTo>
                    <a:pt x="732917" y="987285"/>
                  </a:lnTo>
                  <a:lnTo>
                    <a:pt x="763384" y="976769"/>
                  </a:lnTo>
                  <a:lnTo>
                    <a:pt x="791400" y="963625"/>
                  </a:lnTo>
                  <a:lnTo>
                    <a:pt x="838073" y="929424"/>
                  </a:lnTo>
                  <a:lnTo>
                    <a:pt x="873594" y="884936"/>
                  </a:lnTo>
                  <a:lnTo>
                    <a:pt x="895985" y="831227"/>
                  </a:lnTo>
                  <a:lnTo>
                    <a:pt x="865759" y="837120"/>
                  </a:lnTo>
                  <a:lnTo>
                    <a:pt x="813181" y="860069"/>
                  </a:lnTo>
                  <a:lnTo>
                    <a:pt x="780605" y="886383"/>
                  </a:lnTo>
                  <a:lnTo>
                    <a:pt x="753999" y="920648"/>
                  </a:lnTo>
                  <a:lnTo>
                    <a:pt x="737920" y="961593"/>
                  </a:lnTo>
                  <a:lnTo>
                    <a:pt x="734695" y="976769"/>
                  </a:lnTo>
                  <a:lnTo>
                    <a:pt x="734466" y="962088"/>
                  </a:lnTo>
                  <a:lnTo>
                    <a:pt x="732917" y="943457"/>
                  </a:lnTo>
                  <a:lnTo>
                    <a:pt x="732155" y="926769"/>
                  </a:lnTo>
                  <a:lnTo>
                    <a:pt x="732243" y="908596"/>
                  </a:lnTo>
                  <a:lnTo>
                    <a:pt x="732917" y="869797"/>
                  </a:lnTo>
                  <a:lnTo>
                    <a:pt x="733996" y="830160"/>
                  </a:lnTo>
                  <a:lnTo>
                    <a:pt x="738809" y="771918"/>
                  </a:lnTo>
                  <a:lnTo>
                    <a:pt x="771728" y="756983"/>
                  </a:lnTo>
                  <a:lnTo>
                    <a:pt x="801268" y="747496"/>
                  </a:lnTo>
                  <a:lnTo>
                    <a:pt x="852170" y="718997"/>
                  </a:lnTo>
                  <a:lnTo>
                    <a:pt x="893394" y="679551"/>
                  </a:lnTo>
                  <a:lnTo>
                    <a:pt x="924052" y="629564"/>
                  </a:lnTo>
                  <a:lnTo>
                    <a:pt x="893216" y="631266"/>
                  </a:lnTo>
                  <a:lnTo>
                    <a:pt x="836752" y="645858"/>
                  </a:lnTo>
                  <a:lnTo>
                    <a:pt x="800303" y="667639"/>
                  </a:lnTo>
                  <a:lnTo>
                    <a:pt x="769747" y="697953"/>
                  </a:lnTo>
                  <a:lnTo>
                    <a:pt x="747522" y="736422"/>
                  </a:lnTo>
                  <a:lnTo>
                    <a:pt x="741680" y="750557"/>
                  </a:lnTo>
                  <a:lnTo>
                    <a:pt x="744169" y="728624"/>
                  </a:lnTo>
                  <a:lnTo>
                    <a:pt x="746874" y="700570"/>
                  </a:lnTo>
                  <a:lnTo>
                    <a:pt x="749173" y="682396"/>
                  </a:lnTo>
                  <a:lnTo>
                    <a:pt x="752119" y="663244"/>
                  </a:lnTo>
                  <a:lnTo>
                    <a:pt x="759396" y="623963"/>
                  </a:lnTo>
                  <a:lnTo>
                    <a:pt x="769747" y="559422"/>
                  </a:lnTo>
                  <a:lnTo>
                    <a:pt x="773303" y="545401"/>
                  </a:lnTo>
                  <a:lnTo>
                    <a:pt x="774954" y="540143"/>
                  </a:lnTo>
                  <a:lnTo>
                    <a:pt x="774954" y="536625"/>
                  </a:lnTo>
                  <a:lnTo>
                    <a:pt x="837704" y="530059"/>
                  </a:lnTo>
                  <a:lnTo>
                    <a:pt x="892556" y="510324"/>
                  </a:lnTo>
                  <a:lnTo>
                    <a:pt x="927481" y="486168"/>
                  </a:lnTo>
                  <a:lnTo>
                    <a:pt x="941412" y="469214"/>
                  </a:lnTo>
                  <a:lnTo>
                    <a:pt x="947940" y="459270"/>
                  </a:lnTo>
                  <a:lnTo>
                    <a:pt x="956106" y="447675"/>
                  </a:lnTo>
                  <a:lnTo>
                    <a:pt x="964438" y="434924"/>
                  </a:lnTo>
                  <a:lnTo>
                    <a:pt x="933246" y="431939"/>
                  </a:lnTo>
                  <a:lnTo>
                    <a:pt x="874864" y="439127"/>
                  </a:lnTo>
                  <a:lnTo>
                    <a:pt x="824928" y="463054"/>
                  </a:lnTo>
                  <a:lnTo>
                    <a:pt x="784783" y="503707"/>
                  </a:lnTo>
                  <a:lnTo>
                    <a:pt x="767969" y="529615"/>
                  </a:lnTo>
                  <a:lnTo>
                    <a:pt x="773658" y="508673"/>
                  </a:lnTo>
                  <a:lnTo>
                    <a:pt x="776732" y="496303"/>
                  </a:lnTo>
                  <a:lnTo>
                    <a:pt x="796036" y="424408"/>
                  </a:lnTo>
                  <a:lnTo>
                    <a:pt x="809180" y="387070"/>
                  </a:lnTo>
                  <a:lnTo>
                    <a:pt x="832866" y="322707"/>
                  </a:lnTo>
                  <a:lnTo>
                    <a:pt x="864793" y="325755"/>
                  </a:lnTo>
                  <a:lnTo>
                    <a:pt x="895108" y="324688"/>
                  </a:lnTo>
                  <a:lnTo>
                    <a:pt x="952119" y="312178"/>
                  </a:lnTo>
                  <a:lnTo>
                    <a:pt x="1003173" y="285229"/>
                  </a:lnTo>
                  <a:lnTo>
                    <a:pt x="1025334" y="266573"/>
                  </a:lnTo>
                  <a:lnTo>
                    <a:pt x="1045083" y="243789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94098" y="6655561"/>
              <a:ext cx="410845" cy="202565"/>
            </a:xfrm>
            <a:custGeom>
              <a:avLst/>
              <a:gdLst/>
              <a:ahLst/>
              <a:cxnLst/>
              <a:rect l="l" t="t" r="r" b="b"/>
              <a:pathLst>
                <a:path w="410845" h="202565">
                  <a:moveTo>
                    <a:pt x="302209" y="202438"/>
                  </a:moveTo>
                  <a:lnTo>
                    <a:pt x="264134" y="179743"/>
                  </a:lnTo>
                  <a:lnTo>
                    <a:pt x="217627" y="152628"/>
                  </a:lnTo>
                  <a:lnTo>
                    <a:pt x="173748" y="127647"/>
                  </a:lnTo>
                  <a:lnTo>
                    <a:pt x="161302" y="120764"/>
                  </a:lnTo>
                  <a:lnTo>
                    <a:pt x="161950" y="111353"/>
                  </a:lnTo>
                  <a:lnTo>
                    <a:pt x="158635" y="69545"/>
                  </a:lnTo>
                  <a:lnTo>
                    <a:pt x="143370" y="26250"/>
                  </a:lnTo>
                  <a:lnTo>
                    <a:pt x="129794" y="0"/>
                  </a:lnTo>
                  <a:lnTo>
                    <a:pt x="124460" y="3505"/>
                  </a:lnTo>
                  <a:lnTo>
                    <a:pt x="137795" y="28740"/>
                  </a:lnTo>
                  <a:lnTo>
                    <a:pt x="146837" y="51511"/>
                  </a:lnTo>
                  <a:lnTo>
                    <a:pt x="152603" y="71323"/>
                  </a:lnTo>
                  <a:lnTo>
                    <a:pt x="156083" y="87680"/>
                  </a:lnTo>
                  <a:lnTo>
                    <a:pt x="157073" y="100012"/>
                  </a:lnTo>
                  <a:lnTo>
                    <a:pt x="157416" y="107403"/>
                  </a:lnTo>
                  <a:lnTo>
                    <a:pt x="157073" y="112826"/>
                  </a:lnTo>
                  <a:lnTo>
                    <a:pt x="156273" y="117983"/>
                  </a:lnTo>
                  <a:lnTo>
                    <a:pt x="133223" y="105219"/>
                  </a:lnTo>
                  <a:lnTo>
                    <a:pt x="25196" y="47155"/>
                  </a:lnTo>
                  <a:lnTo>
                    <a:pt x="3556" y="35064"/>
                  </a:lnTo>
                  <a:lnTo>
                    <a:pt x="0" y="40322"/>
                  </a:lnTo>
                  <a:lnTo>
                    <a:pt x="129794" y="110477"/>
                  </a:lnTo>
                  <a:lnTo>
                    <a:pt x="170268" y="132918"/>
                  </a:lnTo>
                  <a:lnTo>
                    <a:pt x="214109" y="157886"/>
                  </a:lnTo>
                  <a:lnTo>
                    <a:pt x="254444" y="181419"/>
                  </a:lnTo>
                  <a:lnTo>
                    <a:pt x="249047" y="184124"/>
                  </a:lnTo>
                  <a:lnTo>
                    <a:pt x="243166" y="188061"/>
                  </a:lnTo>
                  <a:lnTo>
                    <a:pt x="236118" y="192011"/>
                  </a:lnTo>
                  <a:lnTo>
                    <a:pt x="228079" y="195961"/>
                  </a:lnTo>
                  <a:lnTo>
                    <a:pt x="219202" y="199898"/>
                  </a:lnTo>
                  <a:lnTo>
                    <a:pt x="211886" y="202438"/>
                  </a:lnTo>
                  <a:lnTo>
                    <a:pt x="228765" y="202438"/>
                  </a:lnTo>
                  <a:lnTo>
                    <a:pt x="239877" y="197408"/>
                  </a:lnTo>
                  <a:lnTo>
                    <a:pt x="252069" y="190474"/>
                  </a:lnTo>
                  <a:lnTo>
                    <a:pt x="259664" y="185191"/>
                  </a:lnTo>
                  <a:lnTo>
                    <a:pt x="260172" y="184759"/>
                  </a:lnTo>
                  <a:lnTo>
                    <a:pt x="260604" y="185000"/>
                  </a:lnTo>
                  <a:lnTo>
                    <a:pt x="289839" y="202438"/>
                  </a:lnTo>
                  <a:lnTo>
                    <a:pt x="302209" y="202438"/>
                  </a:lnTo>
                  <a:close/>
                </a:path>
                <a:path w="410845" h="202565">
                  <a:moveTo>
                    <a:pt x="410730" y="202438"/>
                  </a:moveTo>
                  <a:lnTo>
                    <a:pt x="408635" y="185000"/>
                  </a:lnTo>
                  <a:lnTo>
                    <a:pt x="400240" y="150799"/>
                  </a:lnTo>
                  <a:lnTo>
                    <a:pt x="385927" y="111353"/>
                  </a:lnTo>
                  <a:lnTo>
                    <a:pt x="364744" y="66636"/>
                  </a:lnTo>
                  <a:lnTo>
                    <a:pt x="359537" y="70129"/>
                  </a:lnTo>
                  <a:lnTo>
                    <a:pt x="380466" y="114084"/>
                  </a:lnTo>
                  <a:lnTo>
                    <a:pt x="394347" y="153428"/>
                  </a:lnTo>
                  <a:lnTo>
                    <a:pt x="402628" y="187515"/>
                  </a:lnTo>
                  <a:lnTo>
                    <a:pt x="404825" y="202438"/>
                  </a:lnTo>
                  <a:lnTo>
                    <a:pt x="410730" y="20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3028" y="6219202"/>
              <a:ext cx="479425" cy="638810"/>
            </a:xfrm>
            <a:custGeom>
              <a:avLst/>
              <a:gdLst/>
              <a:ahLst/>
              <a:cxnLst/>
              <a:rect l="l" t="t" r="r" b="b"/>
              <a:pathLst>
                <a:path w="479425" h="638809">
                  <a:moveTo>
                    <a:pt x="180994" y="0"/>
                  </a:moveTo>
                  <a:lnTo>
                    <a:pt x="159945" y="31901"/>
                  </a:lnTo>
                  <a:lnTo>
                    <a:pt x="138078" y="66920"/>
                  </a:lnTo>
                  <a:lnTo>
                    <a:pt x="115972" y="104999"/>
                  </a:lnTo>
                  <a:lnTo>
                    <a:pt x="94206" y="146081"/>
                  </a:lnTo>
                  <a:lnTo>
                    <a:pt x="73359" y="190111"/>
                  </a:lnTo>
                  <a:lnTo>
                    <a:pt x="54010" y="237032"/>
                  </a:lnTo>
                  <a:lnTo>
                    <a:pt x="36738" y="286786"/>
                  </a:lnTo>
                  <a:lnTo>
                    <a:pt x="22122" y="339318"/>
                  </a:lnTo>
                  <a:lnTo>
                    <a:pt x="10741" y="394571"/>
                  </a:lnTo>
                  <a:lnTo>
                    <a:pt x="3174" y="452489"/>
                  </a:lnTo>
                  <a:lnTo>
                    <a:pt x="0" y="513014"/>
                  </a:lnTo>
                  <a:lnTo>
                    <a:pt x="1797" y="576091"/>
                  </a:lnTo>
                  <a:lnTo>
                    <a:pt x="20703" y="638795"/>
                  </a:lnTo>
                  <a:lnTo>
                    <a:pt x="478834" y="638795"/>
                  </a:lnTo>
                  <a:lnTo>
                    <a:pt x="468014" y="530118"/>
                  </a:lnTo>
                  <a:lnTo>
                    <a:pt x="457897" y="466965"/>
                  </a:lnTo>
                  <a:lnTo>
                    <a:pt x="443358" y="407532"/>
                  </a:lnTo>
                  <a:lnTo>
                    <a:pt x="424971" y="351736"/>
                  </a:lnTo>
                  <a:lnTo>
                    <a:pt x="403310" y="299498"/>
                  </a:lnTo>
                  <a:lnTo>
                    <a:pt x="378949" y="250737"/>
                  </a:lnTo>
                  <a:lnTo>
                    <a:pt x="352460" y="205372"/>
                  </a:lnTo>
                  <a:lnTo>
                    <a:pt x="324419" y="163323"/>
                  </a:lnTo>
                  <a:lnTo>
                    <a:pt x="295398" y="124510"/>
                  </a:lnTo>
                  <a:lnTo>
                    <a:pt x="265971" y="88852"/>
                  </a:lnTo>
                  <a:lnTo>
                    <a:pt x="236713" y="56267"/>
                  </a:lnTo>
                  <a:lnTo>
                    <a:pt x="208196" y="26677"/>
                  </a:lnTo>
                  <a:lnTo>
                    <a:pt x="180994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6850" y="6376454"/>
              <a:ext cx="52705" cy="481965"/>
            </a:xfrm>
            <a:custGeom>
              <a:avLst/>
              <a:gdLst/>
              <a:ahLst/>
              <a:cxnLst/>
              <a:rect l="l" t="t" r="r" b="b"/>
              <a:pathLst>
                <a:path w="52704" h="481965">
                  <a:moveTo>
                    <a:pt x="5207" y="0"/>
                  </a:moveTo>
                  <a:lnTo>
                    <a:pt x="0" y="1003"/>
                  </a:lnTo>
                  <a:lnTo>
                    <a:pt x="47307" y="481544"/>
                  </a:lnTo>
                  <a:lnTo>
                    <a:pt x="52613" y="481544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296" y="6445986"/>
              <a:ext cx="266573" cy="4120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56145" y="5389245"/>
              <a:ext cx="1094105" cy="1468755"/>
            </a:xfrm>
            <a:custGeom>
              <a:avLst/>
              <a:gdLst/>
              <a:ahLst/>
              <a:cxnLst/>
              <a:rect l="l" t="t" r="r" b="b"/>
              <a:pathLst>
                <a:path w="1094104" h="1468754">
                  <a:moveTo>
                    <a:pt x="1012269" y="0"/>
                  </a:moveTo>
                  <a:lnTo>
                    <a:pt x="938435" y="9890"/>
                  </a:lnTo>
                  <a:lnTo>
                    <a:pt x="892701" y="20984"/>
                  </a:lnTo>
                  <a:lnTo>
                    <a:pt x="842216" y="36829"/>
                  </a:lnTo>
                  <a:lnTo>
                    <a:pt x="786749" y="58721"/>
                  </a:lnTo>
                  <a:lnTo>
                    <a:pt x="729948" y="85851"/>
                  </a:lnTo>
                  <a:lnTo>
                    <a:pt x="669893" y="118570"/>
                  </a:lnTo>
                  <a:lnTo>
                    <a:pt x="607266" y="157860"/>
                  </a:lnTo>
                  <a:lnTo>
                    <a:pt x="631777" y="248983"/>
                  </a:lnTo>
                  <a:lnTo>
                    <a:pt x="649542" y="310140"/>
                  </a:lnTo>
                  <a:lnTo>
                    <a:pt x="658066" y="338416"/>
                  </a:lnTo>
                  <a:lnTo>
                    <a:pt x="601932" y="271779"/>
                  </a:lnTo>
                  <a:lnTo>
                    <a:pt x="563340" y="225093"/>
                  </a:lnTo>
                  <a:lnTo>
                    <a:pt x="545798" y="203390"/>
                  </a:lnTo>
                  <a:lnTo>
                    <a:pt x="512185" y="229527"/>
                  </a:lnTo>
                  <a:lnTo>
                    <a:pt x="478731" y="257428"/>
                  </a:lnTo>
                  <a:lnTo>
                    <a:pt x="445552" y="287081"/>
                  </a:lnTo>
                  <a:lnTo>
                    <a:pt x="412764" y="318473"/>
                  </a:lnTo>
                  <a:lnTo>
                    <a:pt x="380482" y="351593"/>
                  </a:lnTo>
                  <a:lnTo>
                    <a:pt x="348822" y="386428"/>
                  </a:lnTo>
                  <a:lnTo>
                    <a:pt x="317900" y="422965"/>
                  </a:lnTo>
                  <a:lnTo>
                    <a:pt x="287832" y="461191"/>
                  </a:lnTo>
                  <a:lnTo>
                    <a:pt x="258732" y="501095"/>
                  </a:lnTo>
                  <a:lnTo>
                    <a:pt x="230716" y="542663"/>
                  </a:lnTo>
                  <a:lnTo>
                    <a:pt x="203901" y="585884"/>
                  </a:lnTo>
                  <a:lnTo>
                    <a:pt x="178401" y="630745"/>
                  </a:lnTo>
                  <a:lnTo>
                    <a:pt x="154332" y="677233"/>
                  </a:lnTo>
                  <a:lnTo>
                    <a:pt x="131810" y="725337"/>
                  </a:lnTo>
                  <a:lnTo>
                    <a:pt x="110950" y="775042"/>
                  </a:lnTo>
                  <a:lnTo>
                    <a:pt x="85312" y="843206"/>
                  </a:lnTo>
                  <a:lnTo>
                    <a:pt x="63579" y="910056"/>
                  </a:lnTo>
                  <a:lnTo>
                    <a:pt x="45879" y="975817"/>
                  </a:lnTo>
                  <a:lnTo>
                    <a:pt x="32083" y="1041577"/>
                  </a:lnTo>
                  <a:lnTo>
                    <a:pt x="72358" y="1087389"/>
                  </a:lnTo>
                  <a:lnTo>
                    <a:pt x="112728" y="1134516"/>
                  </a:lnTo>
                  <a:lnTo>
                    <a:pt x="142645" y="1167991"/>
                  </a:lnTo>
                  <a:lnTo>
                    <a:pt x="195151" y="1225689"/>
                  </a:lnTo>
                  <a:lnTo>
                    <a:pt x="11001" y="1173086"/>
                  </a:lnTo>
                  <a:lnTo>
                    <a:pt x="5204" y="1230077"/>
                  </a:lnTo>
                  <a:lnTo>
                    <a:pt x="1617" y="1285192"/>
                  </a:lnTo>
                  <a:lnTo>
                    <a:pt x="0" y="1338243"/>
                  </a:lnTo>
                  <a:lnTo>
                    <a:pt x="106" y="1389042"/>
                  </a:lnTo>
                  <a:lnTo>
                    <a:pt x="1694" y="1437402"/>
                  </a:lnTo>
                  <a:lnTo>
                    <a:pt x="3631" y="1468754"/>
                  </a:lnTo>
                  <a:lnTo>
                    <a:pt x="784944" y="1468754"/>
                  </a:lnTo>
                  <a:lnTo>
                    <a:pt x="829373" y="1403359"/>
                  </a:lnTo>
                  <a:lnTo>
                    <a:pt x="855551" y="1361589"/>
                  </a:lnTo>
                  <a:lnTo>
                    <a:pt x="881151" y="1318137"/>
                  </a:lnTo>
                  <a:lnTo>
                    <a:pt x="906055" y="1273001"/>
                  </a:lnTo>
                  <a:lnTo>
                    <a:pt x="930148" y="1226181"/>
                  </a:lnTo>
                  <a:lnTo>
                    <a:pt x="953315" y="1177679"/>
                  </a:lnTo>
                  <a:lnTo>
                    <a:pt x="975439" y="1127493"/>
                  </a:lnTo>
                  <a:lnTo>
                    <a:pt x="995429" y="1076448"/>
                  </a:lnTo>
                  <a:lnTo>
                    <a:pt x="1013339" y="1025875"/>
                  </a:lnTo>
                  <a:lnTo>
                    <a:pt x="1029234" y="975752"/>
                  </a:lnTo>
                  <a:lnTo>
                    <a:pt x="1043178" y="926061"/>
                  </a:lnTo>
                  <a:lnTo>
                    <a:pt x="1055235" y="876781"/>
                  </a:lnTo>
                  <a:lnTo>
                    <a:pt x="1065469" y="827891"/>
                  </a:lnTo>
                  <a:lnTo>
                    <a:pt x="1073943" y="779372"/>
                  </a:lnTo>
                  <a:lnTo>
                    <a:pt x="1080722" y="731202"/>
                  </a:lnTo>
                  <a:lnTo>
                    <a:pt x="917654" y="680351"/>
                  </a:lnTo>
                  <a:lnTo>
                    <a:pt x="942642" y="674155"/>
                  </a:lnTo>
                  <a:lnTo>
                    <a:pt x="959914" y="670263"/>
                  </a:lnTo>
                  <a:lnTo>
                    <a:pt x="977519" y="667030"/>
                  </a:lnTo>
                  <a:lnTo>
                    <a:pt x="1003506" y="662812"/>
                  </a:lnTo>
                  <a:lnTo>
                    <a:pt x="1089485" y="645274"/>
                  </a:lnTo>
                  <a:lnTo>
                    <a:pt x="1092516" y="591288"/>
                  </a:lnTo>
                  <a:lnTo>
                    <a:pt x="1093891" y="538557"/>
                  </a:lnTo>
                  <a:lnTo>
                    <a:pt x="1093754" y="487181"/>
                  </a:lnTo>
                  <a:lnTo>
                    <a:pt x="1092248" y="437265"/>
                  </a:lnTo>
                  <a:lnTo>
                    <a:pt x="1089515" y="388911"/>
                  </a:lnTo>
                  <a:lnTo>
                    <a:pt x="1085699" y="342220"/>
                  </a:lnTo>
                  <a:lnTo>
                    <a:pt x="1080943" y="297296"/>
                  </a:lnTo>
                  <a:lnTo>
                    <a:pt x="1075388" y="254241"/>
                  </a:lnTo>
                  <a:lnTo>
                    <a:pt x="1068788" y="213449"/>
                  </a:lnTo>
                  <a:lnTo>
                    <a:pt x="1062022" y="175131"/>
                  </a:lnTo>
                  <a:lnTo>
                    <a:pt x="1047321" y="105155"/>
                  </a:lnTo>
                  <a:lnTo>
                    <a:pt x="1030462" y="46005"/>
                  </a:lnTo>
                  <a:lnTo>
                    <a:pt x="1021461" y="21359"/>
                  </a:lnTo>
                  <a:lnTo>
                    <a:pt x="1012269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5501" y="5662777"/>
              <a:ext cx="565150" cy="1195705"/>
            </a:xfrm>
            <a:custGeom>
              <a:avLst/>
              <a:gdLst/>
              <a:ahLst/>
              <a:cxnLst/>
              <a:rect l="l" t="t" r="r" b="b"/>
              <a:pathLst>
                <a:path w="565150" h="1195704">
                  <a:moveTo>
                    <a:pt x="565052" y="0"/>
                  </a:moveTo>
                  <a:lnTo>
                    <a:pt x="536899" y="46268"/>
                  </a:lnTo>
                  <a:lnTo>
                    <a:pt x="509250" y="92969"/>
                  </a:lnTo>
                  <a:lnTo>
                    <a:pt x="482111" y="140032"/>
                  </a:lnTo>
                  <a:lnTo>
                    <a:pt x="455488" y="187390"/>
                  </a:lnTo>
                  <a:lnTo>
                    <a:pt x="429384" y="234974"/>
                  </a:lnTo>
                  <a:lnTo>
                    <a:pt x="403807" y="282715"/>
                  </a:lnTo>
                  <a:lnTo>
                    <a:pt x="378760" y="330546"/>
                  </a:lnTo>
                  <a:lnTo>
                    <a:pt x="354250" y="378398"/>
                  </a:lnTo>
                  <a:lnTo>
                    <a:pt x="330282" y="426203"/>
                  </a:lnTo>
                  <a:lnTo>
                    <a:pt x="306861" y="473892"/>
                  </a:lnTo>
                  <a:lnTo>
                    <a:pt x="283992" y="521397"/>
                  </a:lnTo>
                  <a:lnTo>
                    <a:pt x="261681" y="568649"/>
                  </a:lnTo>
                  <a:lnTo>
                    <a:pt x="239934" y="615581"/>
                  </a:lnTo>
                  <a:lnTo>
                    <a:pt x="218754" y="662123"/>
                  </a:lnTo>
                  <a:lnTo>
                    <a:pt x="198149" y="708208"/>
                  </a:lnTo>
                  <a:lnTo>
                    <a:pt x="178123" y="753766"/>
                  </a:lnTo>
                  <a:lnTo>
                    <a:pt x="158681" y="798730"/>
                  </a:lnTo>
                  <a:lnTo>
                    <a:pt x="139829" y="843032"/>
                  </a:lnTo>
                  <a:lnTo>
                    <a:pt x="103915" y="929373"/>
                  </a:lnTo>
                  <a:lnTo>
                    <a:pt x="77903" y="993866"/>
                  </a:lnTo>
                  <a:lnTo>
                    <a:pt x="53282" y="1056103"/>
                  </a:lnTo>
                  <a:lnTo>
                    <a:pt x="30076" y="1115884"/>
                  </a:lnTo>
                  <a:lnTo>
                    <a:pt x="0" y="1195222"/>
                  </a:lnTo>
                  <a:lnTo>
                    <a:pt x="110515" y="1195222"/>
                  </a:lnTo>
                  <a:lnTo>
                    <a:pt x="146771" y="1090207"/>
                  </a:lnTo>
                  <a:lnTo>
                    <a:pt x="191672" y="962685"/>
                  </a:lnTo>
                  <a:lnTo>
                    <a:pt x="239139" y="830187"/>
                  </a:lnTo>
                  <a:lnTo>
                    <a:pt x="289956" y="691002"/>
                  </a:lnTo>
                  <a:lnTo>
                    <a:pt x="325589" y="595287"/>
                  </a:lnTo>
                  <a:lnTo>
                    <a:pt x="362550" y="497782"/>
                  </a:lnTo>
                  <a:lnTo>
                    <a:pt x="400777" y="398963"/>
                  </a:lnTo>
                  <a:lnTo>
                    <a:pt x="440204" y="299301"/>
                  </a:lnTo>
                  <a:lnTo>
                    <a:pt x="480769" y="199271"/>
                  </a:lnTo>
                  <a:lnTo>
                    <a:pt x="501457" y="149266"/>
                  </a:lnTo>
                  <a:lnTo>
                    <a:pt x="522406" y="99346"/>
                  </a:lnTo>
                  <a:lnTo>
                    <a:pt x="543607" y="49571"/>
                  </a:lnTo>
                  <a:lnTo>
                    <a:pt x="56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2073" y="6428545"/>
              <a:ext cx="920115" cy="429895"/>
            </a:xfrm>
            <a:custGeom>
              <a:avLst/>
              <a:gdLst/>
              <a:ahLst/>
              <a:cxnLst/>
              <a:rect l="l" t="t" r="r" b="b"/>
              <a:pathLst>
                <a:path w="920115" h="429895">
                  <a:moveTo>
                    <a:pt x="593918" y="14545"/>
                  </a:moveTo>
                  <a:lnTo>
                    <a:pt x="548968" y="24174"/>
                  </a:lnTo>
                  <a:lnTo>
                    <a:pt x="503119" y="36761"/>
                  </a:lnTo>
                  <a:lnTo>
                    <a:pt x="456645" y="52409"/>
                  </a:lnTo>
                  <a:lnTo>
                    <a:pt x="409823" y="71218"/>
                  </a:lnTo>
                  <a:lnTo>
                    <a:pt x="362930" y="93288"/>
                  </a:lnTo>
                  <a:lnTo>
                    <a:pt x="316240" y="118721"/>
                  </a:lnTo>
                  <a:lnTo>
                    <a:pt x="270029" y="147619"/>
                  </a:lnTo>
                  <a:lnTo>
                    <a:pt x="224575" y="180080"/>
                  </a:lnTo>
                  <a:lnTo>
                    <a:pt x="180152" y="216208"/>
                  </a:lnTo>
                  <a:lnTo>
                    <a:pt x="145908" y="248068"/>
                  </a:lnTo>
                  <a:lnTo>
                    <a:pt x="114128" y="280424"/>
                  </a:lnTo>
                  <a:lnTo>
                    <a:pt x="84658" y="313110"/>
                  </a:lnTo>
                  <a:lnTo>
                    <a:pt x="57343" y="345961"/>
                  </a:lnTo>
                  <a:lnTo>
                    <a:pt x="79194" y="429454"/>
                  </a:lnTo>
                  <a:lnTo>
                    <a:pt x="703440" y="429454"/>
                  </a:lnTo>
                  <a:lnTo>
                    <a:pt x="671134" y="398567"/>
                  </a:lnTo>
                  <a:lnTo>
                    <a:pt x="795494" y="398567"/>
                  </a:lnTo>
                  <a:lnTo>
                    <a:pt x="830778" y="330505"/>
                  </a:lnTo>
                  <a:lnTo>
                    <a:pt x="851809" y="283709"/>
                  </a:lnTo>
                  <a:lnTo>
                    <a:pt x="869884" y="238427"/>
                  </a:lnTo>
                  <a:lnTo>
                    <a:pt x="885002" y="195164"/>
                  </a:lnTo>
                  <a:lnTo>
                    <a:pt x="900123" y="144968"/>
                  </a:lnTo>
                  <a:lnTo>
                    <a:pt x="904996" y="125022"/>
                  </a:lnTo>
                  <a:lnTo>
                    <a:pt x="620207" y="125022"/>
                  </a:lnTo>
                  <a:lnTo>
                    <a:pt x="616060" y="108392"/>
                  </a:lnTo>
                  <a:lnTo>
                    <a:pt x="613222" y="97187"/>
                  </a:lnTo>
                  <a:lnTo>
                    <a:pt x="610384" y="86310"/>
                  </a:lnTo>
                  <a:lnTo>
                    <a:pt x="606237" y="70666"/>
                  </a:lnTo>
                  <a:lnTo>
                    <a:pt x="601365" y="50056"/>
                  </a:lnTo>
                  <a:lnTo>
                    <a:pt x="597458" y="32080"/>
                  </a:lnTo>
                  <a:lnTo>
                    <a:pt x="594861" y="19367"/>
                  </a:lnTo>
                  <a:lnTo>
                    <a:pt x="593918" y="14545"/>
                  </a:lnTo>
                  <a:close/>
                </a:path>
                <a:path w="920115" h="429895">
                  <a:moveTo>
                    <a:pt x="795494" y="398567"/>
                  </a:moveTo>
                  <a:lnTo>
                    <a:pt x="671134" y="398567"/>
                  </a:lnTo>
                  <a:lnTo>
                    <a:pt x="779846" y="426626"/>
                  </a:lnTo>
                  <a:lnTo>
                    <a:pt x="795494" y="398567"/>
                  </a:lnTo>
                  <a:close/>
                </a:path>
                <a:path w="920115" h="429895">
                  <a:moveTo>
                    <a:pt x="759959" y="0"/>
                  </a:moveTo>
                  <a:lnTo>
                    <a:pt x="703107" y="528"/>
                  </a:lnTo>
                  <a:lnTo>
                    <a:pt x="641289" y="5782"/>
                  </a:lnTo>
                  <a:lnTo>
                    <a:pt x="636066" y="35589"/>
                  </a:lnTo>
                  <a:lnTo>
                    <a:pt x="630748" y="65396"/>
                  </a:lnTo>
                  <a:lnTo>
                    <a:pt x="626904" y="87292"/>
                  </a:lnTo>
                  <a:lnTo>
                    <a:pt x="620207" y="125022"/>
                  </a:lnTo>
                  <a:lnTo>
                    <a:pt x="904996" y="125022"/>
                  </a:lnTo>
                  <a:lnTo>
                    <a:pt x="911100" y="100032"/>
                  </a:lnTo>
                  <a:lnTo>
                    <a:pt x="917792" y="61015"/>
                  </a:lnTo>
                  <a:lnTo>
                    <a:pt x="920054" y="28578"/>
                  </a:lnTo>
                  <a:lnTo>
                    <a:pt x="891891" y="18486"/>
                  </a:lnTo>
                  <a:lnTo>
                    <a:pt x="855232" y="9807"/>
                  </a:lnTo>
                  <a:lnTo>
                    <a:pt x="810961" y="3369"/>
                  </a:lnTo>
                  <a:lnTo>
                    <a:pt x="759959" y="0"/>
                  </a:lnTo>
                  <a:close/>
                </a:path>
                <a:path w="920115" h="429895">
                  <a:moveTo>
                    <a:pt x="8321" y="416102"/>
                  </a:moveTo>
                  <a:lnTo>
                    <a:pt x="0" y="429454"/>
                  </a:lnTo>
                  <a:lnTo>
                    <a:pt x="22503" y="429454"/>
                  </a:lnTo>
                  <a:lnTo>
                    <a:pt x="8321" y="416102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46692" y="6571107"/>
              <a:ext cx="397510" cy="287020"/>
            </a:xfrm>
            <a:custGeom>
              <a:avLst/>
              <a:gdLst/>
              <a:ahLst/>
              <a:cxnLst/>
              <a:rect l="l" t="t" r="r" b="b"/>
              <a:pathLst>
                <a:path w="397510" h="287020">
                  <a:moveTo>
                    <a:pt x="397160" y="0"/>
                  </a:moveTo>
                  <a:lnTo>
                    <a:pt x="351638" y="29145"/>
                  </a:lnTo>
                  <a:lnTo>
                    <a:pt x="306563" y="59037"/>
                  </a:lnTo>
                  <a:lnTo>
                    <a:pt x="262012" y="89552"/>
                  </a:lnTo>
                  <a:lnTo>
                    <a:pt x="218063" y="120565"/>
                  </a:lnTo>
                  <a:lnTo>
                    <a:pt x="174793" y="151952"/>
                  </a:lnTo>
                  <a:lnTo>
                    <a:pt x="132280" y="183587"/>
                  </a:lnTo>
                  <a:lnTo>
                    <a:pt x="90600" y="215347"/>
                  </a:lnTo>
                  <a:lnTo>
                    <a:pt x="49831" y="247107"/>
                  </a:lnTo>
                  <a:lnTo>
                    <a:pt x="0" y="286893"/>
                  </a:lnTo>
                  <a:lnTo>
                    <a:pt x="73980" y="286893"/>
                  </a:lnTo>
                  <a:lnTo>
                    <a:pt x="156144" y="211903"/>
                  </a:lnTo>
                  <a:lnTo>
                    <a:pt x="235074" y="141115"/>
                  </a:lnTo>
                  <a:lnTo>
                    <a:pt x="275196" y="105628"/>
                  </a:lnTo>
                  <a:lnTo>
                    <a:pt x="315641" y="70212"/>
                  </a:lnTo>
                  <a:lnTo>
                    <a:pt x="356324" y="34969"/>
                  </a:lnTo>
                  <a:lnTo>
                    <a:pt x="39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998334" y="474726"/>
            <a:ext cx="3765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9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98334" y="1367993"/>
            <a:ext cx="3717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Dataset: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43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food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23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columns.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3959" y="2377820"/>
            <a:ext cx="13328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Key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Metrics: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3959" y="2721330"/>
            <a:ext cx="4379595" cy="13976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spc="-30" dirty="0">
                <a:latin typeface="Calibri"/>
                <a:cs typeface="Calibri"/>
              </a:rPr>
              <a:t>Total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emissions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(kgCO₂eq).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Land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(m²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kg).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spc="-20" dirty="0">
                <a:latin typeface="Calibri"/>
                <a:cs typeface="Calibri"/>
              </a:rPr>
              <a:t>Water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usage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(liters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kg).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spc="-10" dirty="0">
                <a:latin typeface="Calibri"/>
                <a:cs typeface="Calibri"/>
              </a:rPr>
              <a:t>Eutrophying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emissions (gPO₄eq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20" dirty="0">
                <a:latin typeface="Calibri"/>
                <a:cs typeface="Calibri"/>
              </a:rPr>
              <a:t> kg).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3959" y="4532502"/>
            <a:ext cx="24511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Missing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Data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Handling: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3959" y="4913198"/>
            <a:ext cx="4161154" cy="9791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Dropped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columns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&gt;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35%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missing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Imputed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missing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using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53959" y="5904382"/>
            <a:ext cx="41522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group-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medians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(animal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vs.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plant).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25742" y="2484881"/>
            <a:ext cx="385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7238" y="4594352"/>
            <a:ext cx="386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3653" y="709422"/>
            <a:ext cx="5968365" cy="2394585"/>
          </a:xfrm>
          <a:custGeom>
            <a:avLst/>
            <a:gdLst/>
            <a:ahLst/>
            <a:cxnLst/>
            <a:rect l="l" t="t" r="r" b="b"/>
            <a:pathLst>
              <a:path w="5968365" h="2394585">
                <a:moveTo>
                  <a:pt x="5568950" y="0"/>
                </a:moveTo>
                <a:lnTo>
                  <a:pt x="399034" y="0"/>
                </a:lnTo>
                <a:lnTo>
                  <a:pt x="352481" y="2683"/>
                </a:lnTo>
                <a:lnTo>
                  <a:pt x="307510" y="10533"/>
                </a:lnTo>
                <a:lnTo>
                  <a:pt x="264419" y="23251"/>
                </a:lnTo>
                <a:lnTo>
                  <a:pt x="223508" y="40539"/>
                </a:lnTo>
                <a:lnTo>
                  <a:pt x="185076" y="62096"/>
                </a:lnTo>
                <a:lnTo>
                  <a:pt x="149420" y="87624"/>
                </a:lnTo>
                <a:lnTo>
                  <a:pt x="116839" y="116824"/>
                </a:lnTo>
                <a:lnTo>
                  <a:pt x="87634" y="149396"/>
                </a:lnTo>
                <a:lnTo>
                  <a:pt x="62102" y="185042"/>
                </a:lnTo>
                <a:lnTo>
                  <a:pt x="40542" y="223462"/>
                </a:lnTo>
                <a:lnTo>
                  <a:pt x="23253" y="264358"/>
                </a:lnTo>
                <a:lnTo>
                  <a:pt x="10533" y="307430"/>
                </a:lnTo>
                <a:lnTo>
                  <a:pt x="2683" y="352379"/>
                </a:lnTo>
                <a:lnTo>
                  <a:pt x="0" y="398906"/>
                </a:lnTo>
                <a:lnTo>
                  <a:pt x="0" y="1995042"/>
                </a:lnTo>
                <a:lnTo>
                  <a:pt x="2683" y="2041572"/>
                </a:lnTo>
                <a:lnTo>
                  <a:pt x="10533" y="2086526"/>
                </a:lnTo>
                <a:lnTo>
                  <a:pt x="23253" y="2129606"/>
                </a:lnTo>
                <a:lnTo>
                  <a:pt x="40542" y="2170512"/>
                </a:lnTo>
                <a:lnTo>
                  <a:pt x="62102" y="2208944"/>
                </a:lnTo>
                <a:lnTo>
                  <a:pt x="87634" y="2244603"/>
                </a:lnTo>
                <a:lnTo>
                  <a:pt x="116840" y="2277189"/>
                </a:lnTo>
                <a:lnTo>
                  <a:pt x="149420" y="2306402"/>
                </a:lnTo>
                <a:lnTo>
                  <a:pt x="185076" y="2331943"/>
                </a:lnTo>
                <a:lnTo>
                  <a:pt x="223508" y="2353512"/>
                </a:lnTo>
                <a:lnTo>
                  <a:pt x="264419" y="2370810"/>
                </a:lnTo>
                <a:lnTo>
                  <a:pt x="307510" y="2383536"/>
                </a:lnTo>
                <a:lnTo>
                  <a:pt x="352481" y="2391391"/>
                </a:lnTo>
                <a:lnTo>
                  <a:pt x="399034" y="2394077"/>
                </a:lnTo>
                <a:lnTo>
                  <a:pt x="5568950" y="2394077"/>
                </a:lnTo>
                <a:lnTo>
                  <a:pt x="5615477" y="2391391"/>
                </a:lnTo>
                <a:lnTo>
                  <a:pt x="5660426" y="2383536"/>
                </a:lnTo>
                <a:lnTo>
                  <a:pt x="5703498" y="2370810"/>
                </a:lnTo>
                <a:lnTo>
                  <a:pt x="5744394" y="2353512"/>
                </a:lnTo>
                <a:lnTo>
                  <a:pt x="5782814" y="2331943"/>
                </a:lnTo>
                <a:lnTo>
                  <a:pt x="5818460" y="2306402"/>
                </a:lnTo>
                <a:lnTo>
                  <a:pt x="5851032" y="2277189"/>
                </a:lnTo>
                <a:lnTo>
                  <a:pt x="5880232" y="2244603"/>
                </a:lnTo>
                <a:lnTo>
                  <a:pt x="5905760" y="2208944"/>
                </a:lnTo>
                <a:lnTo>
                  <a:pt x="5927317" y="2170512"/>
                </a:lnTo>
                <a:lnTo>
                  <a:pt x="5944605" y="2129606"/>
                </a:lnTo>
                <a:lnTo>
                  <a:pt x="5957323" y="2086526"/>
                </a:lnTo>
                <a:lnTo>
                  <a:pt x="5965173" y="2041572"/>
                </a:lnTo>
                <a:lnTo>
                  <a:pt x="5967857" y="1995042"/>
                </a:lnTo>
                <a:lnTo>
                  <a:pt x="5967857" y="398906"/>
                </a:lnTo>
                <a:lnTo>
                  <a:pt x="5965173" y="352379"/>
                </a:lnTo>
                <a:lnTo>
                  <a:pt x="5957323" y="307430"/>
                </a:lnTo>
                <a:lnTo>
                  <a:pt x="5944605" y="264358"/>
                </a:lnTo>
                <a:lnTo>
                  <a:pt x="5927317" y="223462"/>
                </a:lnTo>
                <a:lnTo>
                  <a:pt x="5905760" y="185042"/>
                </a:lnTo>
                <a:lnTo>
                  <a:pt x="5880232" y="149396"/>
                </a:lnTo>
                <a:lnTo>
                  <a:pt x="5851032" y="116824"/>
                </a:lnTo>
                <a:lnTo>
                  <a:pt x="5818460" y="87624"/>
                </a:lnTo>
                <a:lnTo>
                  <a:pt x="5782814" y="62096"/>
                </a:lnTo>
                <a:lnTo>
                  <a:pt x="5744394" y="40539"/>
                </a:lnTo>
                <a:lnTo>
                  <a:pt x="5703498" y="23251"/>
                </a:lnTo>
                <a:lnTo>
                  <a:pt x="5660426" y="10533"/>
                </a:lnTo>
                <a:lnTo>
                  <a:pt x="5615477" y="2683"/>
                </a:lnTo>
                <a:lnTo>
                  <a:pt x="5568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6073" y="3845940"/>
            <a:ext cx="4540250" cy="2585720"/>
          </a:xfrm>
          <a:custGeom>
            <a:avLst/>
            <a:gdLst/>
            <a:ahLst/>
            <a:cxnLst/>
            <a:rect l="l" t="t" r="r" b="b"/>
            <a:pathLst>
              <a:path w="4540250" h="2585720">
                <a:moveTo>
                  <a:pt x="4109211" y="0"/>
                </a:moveTo>
                <a:lnTo>
                  <a:pt x="430910" y="0"/>
                </a:lnTo>
                <a:lnTo>
                  <a:pt x="383956" y="2528"/>
                </a:lnTo>
                <a:lnTo>
                  <a:pt x="338466" y="9938"/>
                </a:lnTo>
                <a:lnTo>
                  <a:pt x="294705" y="21966"/>
                </a:lnTo>
                <a:lnTo>
                  <a:pt x="252933" y="38351"/>
                </a:lnTo>
                <a:lnTo>
                  <a:pt x="213416" y="58829"/>
                </a:lnTo>
                <a:lnTo>
                  <a:pt x="176415" y="83137"/>
                </a:lnTo>
                <a:lnTo>
                  <a:pt x="142193" y="111012"/>
                </a:lnTo>
                <a:lnTo>
                  <a:pt x="111012" y="142193"/>
                </a:lnTo>
                <a:lnTo>
                  <a:pt x="83137" y="176415"/>
                </a:lnTo>
                <a:lnTo>
                  <a:pt x="58829" y="213416"/>
                </a:lnTo>
                <a:lnTo>
                  <a:pt x="38351" y="252933"/>
                </a:lnTo>
                <a:lnTo>
                  <a:pt x="21966" y="294705"/>
                </a:lnTo>
                <a:lnTo>
                  <a:pt x="9938" y="338466"/>
                </a:lnTo>
                <a:lnTo>
                  <a:pt x="2528" y="383956"/>
                </a:lnTo>
                <a:lnTo>
                  <a:pt x="0" y="430910"/>
                </a:lnTo>
                <a:lnTo>
                  <a:pt x="0" y="2154580"/>
                </a:lnTo>
                <a:lnTo>
                  <a:pt x="2528" y="2201533"/>
                </a:lnTo>
                <a:lnTo>
                  <a:pt x="9938" y="2247021"/>
                </a:lnTo>
                <a:lnTo>
                  <a:pt x="21966" y="2290782"/>
                </a:lnTo>
                <a:lnTo>
                  <a:pt x="38351" y="2332554"/>
                </a:lnTo>
                <a:lnTo>
                  <a:pt x="58829" y="2372072"/>
                </a:lnTo>
                <a:lnTo>
                  <a:pt x="83137" y="2409075"/>
                </a:lnTo>
                <a:lnTo>
                  <a:pt x="111012" y="2443299"/>
                </a:lnTo>
                <a:lnTo>
                  <a:pt x="142193" y="2474481"/>
                </a:lnTo>
                <a:lnTo>
                  <a:pt x="176415" y="2502358"/>
                </a:lnTo>
                <a:lnTo>
                  <a:pt x="213416" y="2526668"/>
                </a:lnTo>
                <a:lnTo>
                  <a:pt x="252933" y="2547148"/>
                </a:lnTo>
                <a:lnTo>
                  <a:pt x="294705" y="2563534"/>
                </a:lnTo>
                <a:lnTo>
                  <a:pt x="338466" y="2575564"/>
                </a:lnTo>
                <a:lnTo>
                  <a:pt x="383956" y="2582975"/>
                </a:lnTo>
                <a:lnTo>
                  <a:pt x="430910" y="2585504"/>
                </a:lnTo>
                <a:lnTo>
                  <a:pt x="4109211" y="2585504"/>
                </a:lnTo>
                <a:lnTo>
                  <a:pt x="4156166" y="2582975"/>
                </a:lnTo>
                <a:lnTo>
                  <a:pt x="4201656" y="2575564"/>
                </a:lnTo>
                <a:lnTo>
                  <a:pt x="4245417" y="2563534"/>
                </a:lnTo>
                <a:lnTo>
                  <a:pt x="4287189" y="2547148"/>
                </a:lnTo>
                <a:lnTo>
                  <a:pt x="4326706" y="2526668"/>
                </a:lnTo>
                <a:lnTo>
                  <a:pt x="4363707" y="2502358"/>
                </a:lnTo>
                <a:lnTo>
                  <a:pt x="4397929" y="2474481"/>
                </a:lnTo>
                <a:lnTo>
                  <a:pt x="4429110" y="2443299"/>
                </a:lnTo>
                <a:lnTo>
                  <a:pt x="4456985" y="2409075"/>
                </a:lnTo>
                <a:lnTo>
                  <a:pt x="4481293" y="2372072"/>
                </a:lnTo>
                <a:lnTo>
                  <a:pt x="4501771" y="2332554"/>
                </a:lnTo>
                <a:lnTo>
                  <a:pt x="4518156" y="2290782"/>
                </a:lnTo>
                <a:lnTo>
                  <a:pt x="4530184" y="2247021"/>
                </a:lnTo>
                <a:lnTo>
                  <a:pt x="4537594" y="2201533"/>
                </a:lnTo>
                <a:lnTo>
                  <a:pt x="4540123" y="2154580"/>
                </a:lnTo>
                <a:lnTo>
                  <a:pt x="4540123" y="430910"/>
                </a:lnTo>
                <a:lnTo>
                  <a:pt x="4537594" y="383956"/>
                </a:lnTo>
                <a:lnTo>
                  <a:pt x="4530184" y="338466"/>
                </a:lnTo>
                <a:lnTo>
                  <a:pt x="4518156" y="294705"/>
                </a:lnTo>
                <a:lnTo>
                  <a:pt x="4501771" y="252933"/>
                </a:lnTo>
                <a:lnTo>
                  <a:pt x="4481293" y="213416"/>
                </a:lnTo>
                <a:lnTo>
                  <a:pt x="4456985" y="176415"/>
                </a:lnTo>
                <a:lnTo>
                  <a:pt x="4429110" y="142193"/>
                </a:lnTo>
                <a:lnTo>
                  <a:pt x="4397929" y="111012"/>
                </a:lnTo>
                <a:lnTo>
                  <a:pt x="4363707" y="83137"/>
                </a:lnTo>
                <a:lnTo>
                  <a:pt x="4326706" y="58829"/>
                </a:lnTo>
                <a:lnTo>
                  <a:pt x="4287189" y="38351"/>
                </a:lnTo>
                <a:lnTo>
                  <a:pt x="4245417" y="21966"/>
                </a:lnTo>
                <a:lnTo>
                  <a:pt x="4201656" y="9938"/>
                </a:lnTo>
                <a:lnTo>
                  <a:pt x="4156166" y="2528"/>
                </a:lnTo>
                <a:lnTo>
                  <a:pt x="410921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63558" y="287020"/>
            <a:ext cx="3528695" cy="3942079"/>
            <a:chOff x="8663558" y="287020"/>
            <a:chExt cx="3528695" cy="39420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8323" y="310896"/>
              <a:ext cx="3503676" cy="39180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558" y="287020"/>
              <a:ext cx="2857500" cy="28575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78015" y="3769359"/>
            <a:ext cx="3943350" cy="3088640"/>
            <a:chOff x="278015" y="3769359"/>
            <a:chExt cx="3943350" cy="30886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3793273"/>
              <a:ext cx="3919601" cy="3064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015" y="3769359"/>
              <a:ext cx="2857487" cy="28574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Key </a:t>
            </a:r>
            <a:r>
              <a:rPr spc="-10" dirty="0"/>
              <a:t>Insights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88867" y="4363973"/>
            <a:ext cx="3386454" cy="1931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Beef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lamb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dominate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total </a:t>
            </a:r>
            <a:r>
              <a:rPr sz="2000" spc="-10" dirty="0">
                <a:latin typeface="Calibri"/>
                <a:cs typeface="Calibri"/>
              </a:rPr>
              <a:t>emissions.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99085" marR="32384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2000" spc="-10" dirty="0">
                <a:latin typeface="Calibri"/>
                <a:cs typeface="Calibri"/>
              </a:rPr>
              <a:t>Animal-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foods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generally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emissions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than </a:t>
            </a:r>
            <a:r>
              <a:rPr sz="2000" spc="-10" dirty="0">
                <a:latin typeface="Calibri"/>
                <a:cs typeface="Calibri"/>
              </a:rPr>
              <a:t>plant-based.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41953" y="3596385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89" h="485775">
                <a:moveTo>
                  <a:pt x="1781810" y="0"/>
                </a:moveTo>
                <a:lnTo>
                  <a:pt x="80899" y="0"/>
                </a:lnTo>
                <a:lnTo>
                  <a:pt x="49399" y="6373"/>
                </a:lnTo>
                <a:lnTo>
                  <a:pt x="23685" y="23749"/>
                </a:lnTo>
                <a:lnTo>
                  <a:pt x="6353" y="49506"/>
                </a:lnTo>
                <a:lnTo>
                  <a:pt x="0" y="81025"/>
                </a:lnTo>
                <a:lnTo>
                  <a:pt x="0" y="404749"/>
                </a:lnTo>
                <a:lnTo>
                  <a:pt x="6353" y="436248"/>
                </a:lnTo>
                <a:lnTo>
                  <a:pt x="23685" y="461962"/>
                </a:lnTo>
                <a:lnTo>
                  <a:pt x="49399" y="479294"/>
                </a:lnTo>
                <a:lnTo>
                  <a:pt x="80899" y="485647"/>
                </a:lnTo>
                <a:lnTo>
                  <a:pt x="1781810" y="485647"/>
                </a:lnTo>
                <a:lnTo>
                  <a:pt x="1813309" y="479294"/>
                </a:lnTo>
                <a:lnTo>
                  <a:pt x="1839023" y="461962"/>
                </a:lnTo>
                <a:lnTo>
                  <a:pt x="1856355" y="436248"/>
                </a:lnTo>
                <a:lnTo>
                  <a:pt x="1862709" y="404749"/>
                </a:lnTo>
                <a:lnTo>
                  <a:pt x="1862709" y="81025"/>
                </a:lnTo>
                <a:lnTo>
                  <a:pt x="1856355" y="49506"/>
                </a:lnTo>
                <a:lnTo>
                  <a:pt x="1839023" y="23748"/>
                </a:lnTo>
                <a:lnTo>
                  <a:pt x="1813309" y="637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3507" y="3690061"/>
            <a:ext cx="1405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Emitters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2773" y="984250"/>
            <a:ext cx="489585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Animal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significantly </a:t>
            </a:r>
            <a:r>
              <a:rPr sz="2400" dirty="0">
                <a:latin typeface="Calibri"/>
                <a:cs typeface="Calibri"/>
              </a:rPr>
              <a:t>more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land.</a:t>
            </a:r>
            <a:endParaRPr sz="2400">
              <a:latin typeface="Calibri"/>
              <a:cs typeface="Calibri"/>
            </a:endParaRPr>
          </a:p>
          <a:p>
            <a:pPr marL="355600" marR="8255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Negative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change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nuts, </a:t>
            </a:r>
            <a:r>
              <a:rPr sz="2400" dirty="0">
                <a:latin typeface="Calibri"/>
                <a:cs typeface="Calibri"/>
              </a:rPr>
              <a:t>olive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oil)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indicates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carbon sequestration.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56554" y="398399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90" h="485775">
                <a:moveTo>
                  <a:pt x="1781810" y="0"/>
                </a:moveTo>
                <a:lnTo>
                  <a:pt x="81025" y="0"/>
                </a:lnTo>
                <a:lnTo>
                  <a:pt x="49506" y="6353"/>
                </a:lnTo>
                <a:lnTo>
                  <a:pt x="23749" y="23685"/>
                </a:lnTo>
                <a:lnTo>
                  <a:pt x="637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73" y="436141"/>
                </a:lnTo>
                <a:lnTo>
                  <a:pt x="23749" y="461899"/>
                </a:lnTo>
                <a:lnTo>
                  <a:pt x="49506" y="479274"/>
                </a:lnTo>
                <a:lnTo>
                  <a:pt x="81025" y="485648"/>
                </a:lnTo>
                <a:lnTo>
                  <a:pt x="1781810" y="485648"/>
                </a:lnTo>
                <a:lnTo>
                  <a:pt x="1813309" y="479274"/>
                </a:lnTo>
                <a:lnTo>
                  <a:pt x="1839023" y="461899"/>
                </a:lnTo>
                <a:lnTo>
                  <a:pt x="1856355" y="436141"/>
                </a:lnTo>
                <a:lnTo>
                  <a:pt x="1862709" y="404622"/>
                </a:lnTo>
                <a:lnTo>
                  <a:pt x="1862709" y="80899"/>
                </a:lnTo>
                <a:lnTo>
                  <a:pt x="1856355" y="49399"/>
                </a:lnTo>
                <a:lnTo>
                  <a:pt x="1839023" y="23685"/>
                </a:lnTo>
                <a:lnTo>
                  <a:pt x="1813309" y="635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04686" y="491743"/>
            <a:ext cx="793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3653" y="709422"/>
            <a:ext cx="5968365" cy="2394585"/>
          </a:xfrm>
          <a:custGeom>
            <a:avLst/>
            <a:gdLst/>
            <a:ahLst/>
            <a:cxnLst/>
            <a:rect l="l" t="t" r="r" b="b"/>
            <a:pathLst>
              <a:path w="5968365" h="2394585">
                <a:moveTo>
                  <a:pt x="5568950" y="0"/>
                </a:moveTo>
                <a:lnTo>
                  <a:pt x="399034" y="0"/>
                </a:lnTo>
                <a:lnTo>
                  <a:pt x="352481" y="2683"/>
                </a:lnTo>
                <a:lnTo>
                  <a:pt x="307510" y="10533"/>
                </a:lnTo>
                <a:lnTo>
                  <a:pt x="264419" y="23251"/>
                </a:lnTo>
                <a:lnTo>
                  <a:pt x="223508" y="40539"/>
                </a:lnTo>
                <a:lnTo>
                  <a:pt x="185076" y="62096"/>
                </a:lnTo>
                <a:lnTo>
                  <a:pt x="149420" y="87624"/>
                </a:lnTo>
                <a:lnTo>
                  <a:pt x="116839" y="116824"/>
                </a:lnTo>
                <a:lnTo>
                  <a:pt x="87634" y="149396"/>
                </a:lnTo>
                <a:lnTo>
                  <a:pt x="62102" y="185042"/>
                </a:lnTo>
                <a:lnTo>
                  <a:pt x="40542" y="223462"/>
                </a:lnTo>
                <a:lnTo>
                  <a:pt x="23253" y="264358"/>
                </a:lnTo>
                <a:lnTo>
                  <a:pt x="10533" y="307430"/>
                </a:lnTo>
                <a:lnTo>
                  <a:pt x="2683" y="352379"/>
                </a:lnTo>
                <a:lnTo>
                  <a:pt x="0" y="398906"/>
                </a:lnTo>
                <a:lnTo>
                  <a:pt x="0" y="1995042"/>
                </a:lnTo>
                <a:lnTo>
                  <a:pt x="2683" y="2041572"/>
                </a:lnTo>
                <a:lnTo>
                  <a:pt x="10533" y="2086526"/>
                </a:lnTo>
                <a:lnTo>
                  <a:pt x="23253" y="2129606"/>
                </a:lnTo>
                <a:lnTo>
                  <a:pt x="40542" y="2170512"/>
                </a:lnTo>
                <a:lnTo>
                  <a:pt x="62102" y="2208944"/>
                </a:lnTo>
                <a:lnTo>
                  <a:pt x="87634" y="2244603"/>
                </a:lnTo>
                <a:lnTo>
                  <a:pt x="116840" y="2277189"/>
                </a:lnTo>
                <a:lnTo>
                  <a:pt x="149420" y="2306402"/>
                </a:lnTo>
                <a:lnTo>
                  <a:pt x="185076" y="2331943"/>
                </a:lnTo>
                <a:lnTo>
                  <a:pt x="223508" y="2353512"/>
                </a:lnTo>
                <a:lnTo>
                  <a:pt x="264419" y="2370810"/>
                </a:lnTo>
                <a:lnTo>
                  <a:pt x="307510" y="2383536"/>
                </a:lnTo>
                <a:lnTo>
                  <a:pt x="352481" y="2391391"/>
                </a:lnTo>
                <a:lnTo>
                  <a:pt x="399034" y="2394077"/>
                </a:lnTo>
                <a:lnTo>
                  <a:pt x="5568950" y="2394077"/>
                </a:lnTo>
                <a:lnTo>
                  <a:pt x="5615477" y="2391391"/>
                </a:lnTo>
                <a:lnTo>
                  <a:pt x="5660426" y="2383536"/>
                </a:lnTo>
                <a:lnTo>
                  <a:pt x="5703498" y="2370810"/>
                </a:lnTo>
                <a:lnTo>
                  <a:pt x="5744394" y="2353512"/>
                </a:lnTo>
                <a:lnTo>
                  <a:pt x="5782814" y="2331943"/>
                </a:lnTo>
                <a:lnTo>
                  <a:pt x="5818460" y="2306402"/>
                </a:lnTo>
                <a:lnTo>
                  <a:pt x="5851032" y="2277189"/>
                </a:lnTo>
                <a:lnTo>
                  <a:pt x="5880232" y="2244603"/>
                </a:lnTo>
                <a:lnTo>
                  <a:pt x="5905760" y="2208944"/>
                </a:lnTo>
                <a:lnTo>
                  <a:pt x="5927317" y="2170512"/>
                </a:lnTo>
                <a:lnTo>
                  <a:pt x="5944605" y="2129606"/>
                </a:lnTo>
                <a:lnTo>
                  <a:pt x="5957323" y="2086526"/>
                </a:lnTo>
                <a:lnTo>
                  <a:pt x="5965173" y="2041572"/>
                </a:lnTo>
                <a:lnTo>
                  <a:pt x="5967857" y="1995042"/>
                </a:lnTo>
                <a:lnTo>
                  <a:pt x="5967857" y="398906"/>
                </a:lnTo>
                <a:lnTo>
                  <a:pt x="5965173" y="352379"/>
                </a:lnTo>
                <a:lnTo>
                  <a:pt x="5957323" y="307430"/>
                </a:lnTo>
                <a:lnTo>
                  <a:pt x="5944605" y="264358"/>
                </a:lnTo>
                <a:lnTo>
                  <a:pt x="5927317" y="223462"/>
                </a:lnTo>
                <a:lnTo>
                  <a:pt x="5905760" y="185042"/>
                </a:lnTo>
                <a:lnTo>
                  <a:pt x="5880232" y="149396"/>
                </a:lnTo>
                <a:lnTo>
                  <a:pt x="5851032" y="116824"/>
                </a:lnTo>
                <a:lnTo>
                  <a:pt x="5818460" y="87624"/>
                </a:lnTo>
                <a:lnTo>
                  <a:pt x="5782814" y="62096"/>
                </a:lnTo>
                <a:lnTo>
                  <a:pt x="5744394" y="40539"/>
                </a:lnTo>
                <a:lnTo>
                  <a:pt x="5703498" y="23251"/>
                </a:lnTo>
                <a:lnTo>
                  <a:pt x="5660426" y="10533"/>
                </a:lnTo>
                <a:lnTo>
                  <a:pt x="5615477" y="2683"/>
                </a:lnTo>
                <a:lnTo>
                  <a:pt x="5568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6073" y="3845940"/>
            <a:ext cx="4540250" cy="2585720"/>
          </a:xfrm>
          <a:custGeom>
            <a:avLst/>
            <a:gdLst/>
            <a:ahLst/>
            <a:cxnLst/>
            <a:rect l="l" t="t" r="r" b="b"/>
            <a:pathLst>
              <a:path w="4540250" h="2585720">
                <a:moveTo>
                  <a:pt x="4109211" y="0"/>
                </a:moveTo>
                <a:lnTo>
                  <a:pt x="430910" y="0"/>
                </a:lnTo>
                <a:lnTo>
                  <a:pt x="383956" y="2528"/>
                </a:lnTo>
                <a:lnTo>
                  <a:pt x="338466" y="9938"/>
                </a:lnTo>
                <a:lnTo>
                  <a:pt x="294705" y="21966"/>
                </a:lnTo>
                <a:lnTo>
                  <a:pt x="252933" y="38351"/>
                </a:lnTo>
                <a:lnTo>
                  <a:pt x="213416" y="58829"/>
                </a:lnTo>
                <a:lnTo>
                  <a:pt x="176415" y="83137"/>
                </a:lnTo>
                <a:lnTo>
                  <a:pt x="142193" y="111012"/>
                </a:lnTo>
                <a:lnTo>
                  <a:pt x="111012" y="142193"/>
                </a:lnTo>
                <a:lnTo>
                  <a:pt x="83137" y="176415"/>
                </a:lnTo>
                <a:lnTo>
                  <a:pt x="58829" y="213416"/>
                </a:lnTo>
                <a:lnTo>
                  <a:pt x="38351" y="252933"/>
                </a:lnTo>
                <a:lnTo>
                  <a:pt x="21966" y="294705"/>
                </a:lnTo>
                <a:lnTo>
                  <a:pt x="9938" y="338466"/>
                </a:lnTo>
                <a:lnTo>
                  <a:pt x="2528" y="383956"/>
                </a:lnTo>
                <a:lnTo>
                  <a:pt x="0" y="430910"/>
                </a:lnTo>
                <a:lnTo>
                  <a:pt x="0" y="2154580"/>
                </a:lnTo>
                <a:lnTo>
                  <a:pt x="2528" y="2201533"/>
                </a:lnTo>
                <a:lnTo>
                  <a:pt x="9938" y="2247021"/>
                </a:lnTo>
                <a:lnTo>
                  <a:pt x="21966" y="2290782"/>
                </a:lnTo>
                <a:lnTo>
                  <a:pt x="38351" y="2332554"/>
                </a:lnTo>
                <a:lnTo>
                  <a:pt x="58829" y="2372072"/>
                </a:lnTo>
                <a:lnTo>
                  <a:pt x="83137" y="2409075"/>
                </a:lnTo>
                <a:lnTo>
                  <a:pt x="111012" y="2443299"/>
                </a:lnTo>
                <a:lnTo>
                  <a:pt x="142193" y="2474481"/>
                </a:lnTo>
                <a:lnTo>
                  <a:pt x="176415" y="2502358"/>
                </a:lnTo>
                <a:lnTo>
                  <a:pt x="213416" y="2526668"/>
                </a:lnTo>
                <a:lnTo>
                  <a:pt x="252933" y="2547148"/>
                </a:lnTo>
                <a:lnTo>
                  <a:pt x="294705" y="2563534"/>
                </a:lnTo>
                <a:lnTo>
                  <a:pt x="338466" y="2575564"/>
                </a:lnTo>
                <a:lnTo>
                  <a:pt x="383956" y="2582975"/>
                </a:lnTo>
                <a:lnTo>
                  <a:pt x="430910" y="2585504"/>
                </a:lnTo>
                <a:lnTo>
                  <a:pt x="4109211" y="2585504"/>
                </a:lnTo>
                <a:lnTo>
                  <a:pt x="4156166" y="2582975"/>
                </a:lnTo>
                <a:lnTo>
                  <a:pt x="4201656" y="2575564"/>
                </a:lnTo>
                <a:lnTo>
                  <a:pt x="4245417" y="2563534"/>
                </a:lnTo>
                <a:lnTo>
                  <a:pt x="4287189" y="2547148"/>
                </a:lnTo>
                <a:lnTo>
                  <a:pt x="4326706" y="2526668"/>
                </a:lnTo>
                <a:lnTo>
                  <a:pt x="4363707" y="2502358"/>
                </a:lnTo>
                <a:lnTo>
                  <a:pt x="4397929" y="2474481"/>
                </a:lnTo>
                <a:lnTo>
                  <a:pt x="4429110" y="2443299"/>
                </a:lnTo>
                <a:lnTo>
                  <a:pt x="4456985" y="2409075"/>
                </a:lnTo>
                <a:lnTo>
                  <a:pt x="4481293" y="2372072"/>
                </a:lnTo>
                <a:lnTo>
                  <a:pt x="4501771" y="2332554"/>
                </a:lnTo>
                <a:lnTo>
                  <a:pt x="4518156" y="2290782"/>
                </a:lnTo>
                <a:lnTo>
                  <a:pt x="4530184" y="2247021"/>
                </a:lnTo>
                <a:lnTo>
                  <a:pt x="4537594" y="2201533"/>
                </a:lnTo>
                <a:lnTo>
                  <a:pt x="4540123" y="2154580"/>
                </a:lnTo>
                <a:lnTo>
                  <a:pt x="4540123" y="430910"/>
                </a:lnTo>
                <a:lnTo>
                  <a:pt x="4537594" y="383956"/>
                </a:lnTo>
                <a:lnTo>
                  <a:pt x="4530184" y="338466"/>
                </a:lnTo>
                <a:lnTo>
                  <a:pt x="4518156" y="294705"/>
                </a:lnTo>
                <a:lnTo>
                  <a:pt x="4501771" y="252933"/>
                </a:lnTo>
                <a:lnTo>
                  <a:pt x="4481293" y="213416"/>
                </a:lnTo>
                <a:lnTo>
                  <a:pt x="4456985" y="176415"/>
                </a:lnTo>
                <a:lnTo>
                  <a:pt x="4429110" y="142193"/>
                </a:lnTo>
                <a:lnTo>
                  <a:pt x="4397929" y="111012"/>
                </a:lnTo>
                <a:lnTo>
                  <a:pt x="4363707" y="83137"/>
                </a:lnTo>
                <a:lnTo>
                  <a:pt x="4326706" y="58829"/>
                </a:lnTo>
                <a:lnTo>
                  <a:pt x="4287189" y="38351"/>
                </a:lnTo>
                <a:lnTo>
                  <a:pt x="4245417" y="21966"/>
                </a:lnTo>
                <a:lnTo>
                  <a:pt x="4201656" y="9938"/>
                </a:lnTo>
                <a:lnTo>
                  <a:pt x="4156166" y="2528"/>
                </a:lnTo>
                <a:lnTo>
                  <a:pt x="410921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663558" y="287020"/>
            <a:ext cx="3528695" cy="3942079"/>
            <a:chOff x="8663558" y="287020"/>
            <a:chExt cx="3528695" cy="39420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8323" y="310896"/>
              <a:ext cx="3503676" cy="39180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558" y="287020"/>
              <a:ext cx="2857500" cy="28575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78015" y="3769359"/>
            <a:ext cx="3943350" cy="3088640"/>
            <a:chOff x="278015" y="3769359"/>
            <a:chExt cx="3943350" cy="30886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3793273"/>
              <a:ext cx="3919601" cy="3064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015" y="3769359"/>
              <a:ext cx="2857487" cy="28574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Key </a:t>
            </a:r>
            <a:r>
              <a:rPr spc="-10" dirty="0"/>
              <a:t>Insights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87978" y="4552264"/>
            <a:ext cx="33648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Animal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manure </a:t>
            </a:r>
            <a:r>
              <a:rPr sz="2400" dirty="0">
                <a:latin typeface="Calibri"/>
                <a:cs typeface="Calibri"/>
              </a:rPr>
              <a:t>contribute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high </a:t>
            </a:r>
            <a:r>
              <a:rPr sz="2400" spc="-10" dirty="0">
                <a:latin typeface="Calibri"/>
                <a:cs typeface="Calibri"/>
              </a:rPr>
              <a:t>eutrophication.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03701" y="3636264"/>
            <a:ext cx="2844165" cy="485775"/>
          </a:xfrm>
          <a:custGeom>
            <a:avLst/>
            <a:gdLst/>
            <a:ahLst/>
            <a:cxnLst/>
            <a:rect l="l" t="t" r="r" b="b"/>
            <a:pathLst>
              <a:path w="2844165" h="485775">
                <a:moveTo>
                  <a:pt x="2763012" y="0"/>
                </a:moveTo>
                <a:lnTo>
                  <a:pt x="80899" y="0"/>
                </a:lnTo>
                <a:lnTo>
                  <a:pt x="49399" y="6353"/>
                </a:lnTo>
                <a:lnTo>
                  <a:pt x="23685" y="23685"/>
                </a:lnTo>
                <a:lnTo>
                  <a:pt x="635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53" y="436121"/>
                </a:lnTo>
                <a:lnTo>
                  <a:pt x="23685" y="461835"/>
                </a:lnTo>
                <a:lnTo>
                  <a:pt x="49399" y="479167"/>
                </a:lnTo>
                <a:lnTo>
                  <a:pt x="80899" y="485521"/>
                </a:lnTo>
                <a:lnTo>
                  <a:pt x="2763012" y="485521"/>
                </a:lnTo>
                <a:lnTo>
                  <a:pt x="2794511" y="479167"/>
                </a:lnTo>
                <a:lnTo>
                  <a:pt x="2820225" y="461835"/>
                </a:lnTo>
                <a:lnTo>
                  <a:pt x="2837557" y="436121"/>
                </a:lnTo>
                <a:lnTo>
                  <a:pt x="2843910" y="404622"/>
                </a:lnTo>
                <a:lnTo>
                  <a:pt x="2843910" y="80899"/>
                </a:lnTo>
                <a:lnTo>
                  <a:pt x="2837557" y="49399"/>
                </a:lnTo>
                <a:lnTo>
                  <a:pt x="2820225" y="23685"/>
                </a:lnTo>
                <a:lnTo>
                  <a:pt x="2794511" y="6353"/>
                </a:lnTo>
                <a:lnTo>
                  <a:pt x="2763012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4396" y="3730244"/>
            <a:ext cx="1920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Eutrophying Emissions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0089" y="1565528"/>
            <a:ext cx="4787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Rice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diary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products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higher footprints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56554" y="398399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90" h="485775">
                <a:moveTo>
                  <a:pt x="1781810" y="0"/>
                </a:moveTo>
                <a:lnTo>
                  <a:pt x="81025" y="0"/>
                </a:lnTo>
                <a:lnTo>
                  <a:pt x="49506" y="6353"/>
                </a:lnTo>
                <a:lnTo>
                  <a:pt x="23749" y="23685"/>
                </a:lnTo>
                <a:lnTo>
                  <a:pt x="637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73" y="436141"/>
                </a:lnTo>
                <a:lnTo>
                  <a:pt x="23749" y="461899"/>
                </a:lnTo>
                <a:lnTo>
                  <a:pt x="49506" y="479274"/>
                </a:lnTo>
                <a:lnTo>
                  <a:pt x="81025" y="485648"/>
                </a:lnTo>
                <a:lnTo>
                  <a:pt x="1781810" y="485648"/>
                </a:lnTo>
                <a:lnTo>
                  <a:pt x="1813309" y="479274"/>
                </a:lnTo>
                <a:lnTo>
                  <a:pt x="1839023" y="461899"/>
                </a:lnTo>
                <a:lnTo>
                  <a:pt x="1856355" y="436141"/>
                </a:lnTo>
                <a:lnTo>
                  <a:pt x="1862709" y="404622"/>
                </a:lnTo>
                <a:lnTo>
                  <a:pt x="1862709" y="80899"/>
                </a:lnTo>
                <a:lnTo>
                  <a:pt x="1856355" y="49399"/>
                </a:lnTo>
                <a:lnTo>
                  <a:pt x="1839023" y="23685"/>
                </a:lnTo>
                <a:lnTo>
                  <a:pt x="1813309" y="635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52286" y="491743"/>
            <a:ext cx="1098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sz="16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853" y="545033"/>
            <a:ext cx="39331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Top</a:t>
            </a:r>
            <a:r>
              <a:rPr spc="-110" dirty="0"/>
              <a:t> </a:t>
            </a:r>
            <a:r>
              <a:rPr dirty="0"/>
              <a:t>10</a:t>
            </a:r>
            <a:r>
              <a:rPr spc="-110" dirty="0"/>
              <a:t> </a:t>
            </a:r>
            <a:r>
              <a:rPr spc="-10" dirty="0"/>
              <a:t>Emitters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05" y="1753779"/>
            <a:ext cx="12098694" cy="5010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3544" y="3166236"/>
            <a:ext cx="2615565" cy="2160270"/>
            <a:chOff x="3463544" y="3166236"/>
            <a:chExt cx="2615565" cy="2160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5487" y="3166236"/>
              <a:ext cx="2613456" cy="2160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63544" y="3171697"/>
              <a:ext cx="1963420" cy="1483995"/>
            </a:xfrm>
            <a:custGeom>
              <a:avLst/>
              <a:gdLst/>
              <a:ahLst/>
              <a:cxnLst/>
              <a:rect l="l" t="t" r="r" b="b"/>
              <a:pathLst>
                <a:path w="1963420" h="1483995">
                  <a:moveTo>
                    <a:pt x="1963039" y="0"/>
                  </a:moveTo>
                  <a:lnTo>
                    <a:pt x="981582" y="0"/>
                  </a:lnTo>
                  <a:lnTo>
                    <a:pt x="927721" y="1098"/>
                  </a:lnTo>
                  <a:lnTo>
                    <a:pt x="874620" y="4354"/>
                  </a:lnTo>
                  <a:lnTo>
                    <a:pt x="822353" y="9712"/>
                  </a:lnTo>
                  <a:lnTo>
                    <a:pt x="770995" y="17115"/>
                  </a:lnTo>
                  <a:lnTo>
                    <a:pt x="720622" y="26506"/>
                  </a:lnTo>
                  <a:lnTo>
                    <a:pt x="671307" y="37829"/>
                  </a:lnTo>
                  <a:lnTo>
                    <a:pt x="623127" y="51028"/>
                  </a:lnTo>
                  <a:lnTo>
                    <a:pt x="576155" y="66045"/>
                  </a:lnTo>
                  <a:lnTo>
                    <a:pt x="530467" y="82824"/>
                  </a:lnTo>
                  <a:lnTo>
                    <a:pt x="486137" y="101308"/>
                  </a:lnTo>
                  <a:lnTo>
                    <a:pt x="443240" y="121441"/>
                  </a:lnTo>
                  <a:lnTo>
                    <a:pt x="401851" y="143166"/>
                  </a:lnTo>
                  <a:lnTo>
                    <a:pt x="362045" y="166427"/>
                  </a:lnTo>
                  <a:lnTo>
                    <a:pt x="323896" y="191166"/>
                  </a:lnTo>
                  <a:lnTo>
                    <a:pt x="287480" y="217328"/>
                  </a:lnTo>
                  <a:lnTo>
                    <a:pt x="252871" y="244856"/>
                  </a:lnTo>
                  <a:lnTo>
                    <a:pt x="220144" y="273692"/>
                  </a:lnTo>
                  <a:lnTo>
                    <a:pt x="189374" y="303781"/>
                  </a:lnTo>
                  <a:lnTo>
                    <a:pt x="160635" y="335066"/>
                  </a:lnTo>
                  <a:lnTo>
                    <a:pt x="134003" y="367490"/>
                  </a:lnTo>
                  <a:lnTo>
                    <a:pt x="109553" y="400997"/>
                  </a:lnTo>
                  <a:lnTo>
                    <a:pt x="87358" y="435530"/>
                  </a:lnTo>
                  <a:lnTo>
                    <a:pt x="67494" y="471032"/>
                  </a:lnTo>
                  <a:lnTo>
                    <a:pt x="50036" y="507447"/>
                  </a:lnTo>
                  <a:lnTo>
                    <a:pt x="35059" y="544718"/>
                  </a:lnTo>
                  <a:lnTo>
                    <a:pt x="22637" y="582788"/>
                  </a:lnTo>
                  <a:lnTo>
                    <a:pt x="12845" y="621602"/>
                  </a:lnTo>
                  <a:lnTo>
                    <a:pt x="5759" y="661102"/>
                  </a:lnTo>
                  <a:lnTo>
                    <a:pt x="1452" y="701231"/>
                  </a:lnTo>
                  <a:lnTo>
                    <a:pt x="0" y="741933"/>
                  </a:lnTo>
                  <a:lnTo>
                    <a:pt x="0" y="1483740"/>
                  </a:lnTo>
                  <a:lnTo>
                    <a:pt x="981582" y="1483740"/>
                  </a:lnTo>
                  <a:lnTo>
                    <a:pt x="1035432" y="1482643"/>
                  </a:lnTo>
                  <a:lnTo>
                    <a:pt x="1088522" y="1479388"/>
                  </a:lnTo>
                  <a:lnTo>
                    <a:pt x="1140778" y="1474032"/>
                  </a:lnTo>
                  <a:lnTo>
                    <a:pt x="1192126" y="1466632"/>
                  </a:lnTo>
                  <a:lnTo>
                    <a:pt x="1242490" y="1457243"/>
                  </a:lnTo>
                  <a:lnTo>
                    <a:pt x="1291796" y="1445924"/>
                  </a:lnTo>
                  <a:lnTo>
                    <a:pt x="1339968" y="1432730"/>
                  </a:lnTo>
                  <a:lnTo>
                    <a:pt x="1386933" y="1417718"/>
                  </a:lnTo>
                  <a:lnTo>
                    <a:pt x="1432615" y="1400944"/>
                  </a:lnTo>
                  <a:lnTo>
                    <a:pt x="1476939" y="1382465"/>
                  </a:lnTo>
                  <a:lnTo>
                    <a:pt x="1519830" y="1362338"/>
                  </a:lnTo>
                  <a:lnTo>
                    <a:pt x="1561215" y="1340619"/>
                  </a:lnTo>
                  <a:lnTo>
                    <a:pt x="1601016" y="1317364"/>
                  </a:lnTo>
                  <a:lnTo>
                    <a:pt x="1639161" y="1292631"/>
                  </a:lnTo>
                  <a:lnTo>
                    <a:pt x="1675574" y="1266475"/>
                  </a:lnTo>
                  <a:lnTo>
                    <a:pt x="1710180" y="1238954"/>
                  </a:lnTo>
                  <a:lnTo>
                    <a:pt x="1742904" y="1210124"/>
                  </a:lnTo>
                  <a:lnTo>
                    <a:pt x="1773672" y="1180041"/>
                  </a:lnTo>
                  <a:lnTo>
                    <a:pt x="1802409" y="1148762"/>
                  </a:lnTo>
                  <a:lnTo>
                    <a:pt x="1829039" y="1116344"/>
                  </a:lnTo>
                  <a:lnTo>
                    <a:pt x="1853489" y="1082842"/>
                  </a:lnTo>
                  <a:lnTo>
                    <a:pt x="1875682" y="1048315"/>
                  </a:lnTo>
                  <a:lnTo>
                    <a:pt x="1895545" y="1012818"/>
                  </a:lnTo>
                  <a:lnTo>
                    <a:pt x="1913003" y="976407"/>
                  </a:lnTo>
                  <a:lnTo>
                    <a:pt x="1927979" y="939140"/>
                  </a:lnTo>
                  <a:lnTo>
                    <a:pt x="1940401" y="901073"/>
                  </a:lnTo>
                  <a:lnTo>
                    <a:pt x="1950193" y="862262"/>
                  </a:lnTo>
                  <a:lnTo>
                    <a:pt x="1957279" y="822764"/>
                  </a:lnTo>
                  <a:lnTo>
                    <a:pt x="1961586" y="782636"/>
                  </a:lnTo>
                  <a:lnTo>
                    <a:pt x="1963039" y="741933"/>
                  </a:lnTo>
                  <a:lnTo>
                    <a:pt x="196303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84321" cy="64611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314700" y="1095755"/>
            <a:ext cx="2937510" cy="2476500"/>
            <a:chOff x="3314700" y="1095755"/>
            <a:chExt cx="2937510" cy="2476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4700" y="1095755"/>
              <a:ext cx="2937255" cy="24315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46653" y="1236852"/>
              <a:ext cx="2024380" cy="1483995"/>
            </a:xfrm>
            <a:custGeom>
              <a:avLst/>
              <a:gdLst/>
              <a:ahLst/>
              <a:cxnLst/>
              <a:rect l="l" t="t" r="r" b="b"/>
              <a:pathLst>
                <a:path w="2024379" h="1483995">
                  <a:moveTo>
                    <a:pt x="2023999" y="0"/>
                  </a:moveTo>
                  <a:lnTo>
                    <a:pt x="1011936" y="0"/>
                  </a:lnTo>
                  <a:lnTo>
                    <a:pt x="956409" y="1097"/>
                  </a:lnTo>
                  <a:lnTo>
                    <a:pt x="901665" y="4352"/>
                  </a:lnTo>
                  <a:lnTo>
                    <a:pt x="847782" y="9708"/>
                  </a:lnTo>
                  <a:lnTo>
                    <a:pt x="794836" y="17108"/>
                  </a:lnTo>
                  <a:lnTo>
                    <a:pt x="742905" y="26497"/>
                  </a:lnTo>
                  <a:lnTo>
                    <a:pt x="692066" y="37816"/>
                  </a:lnTo>
                  <a:lnTo>
                    <a:pt x="642396" y="51010"/>
                  </a:lnTo>
                  <a:lnTo>
                    <a:pt x="593972" y="66022"/>
                  </a:lnTo>
                  <a:lnTo>
                    <a:pt x="546871" y="82796"/>
                  </a:lnTo>
                  <a:lnTo>
                    <a:pt x="501170" y="101275"/>
                  </a:lnTo>
                  <a:lnTo>
                    <a:pt x="456946" y="121402"/>
                  </a:lnTo>
                  <a:lnTo>
                    <a:pt x="414278" y="143121"/>
                  </a:lnTo>
                  <a:lnTo>
                    <a:pt x="373240" y="166376"/>
                  </a:lnTo>
                  <a:lnTo>
                    <a:pt x="333912" y="191109"/>
                  </a:lnTo>
                  <a:lnTo>
                    <a:pt x="296370" y="217265"/>
                  </a:lnTo>
                  <a:lnTo>
                    <a:pt x="260691" y="244786"/>
                  </a:lnTo>
                  <a:lnTo>
                    <a:pt x="226952" y="273616"/>
                  </a:lnTo>
                  <a:lnTo>
                    <a:pt x="195230" y="303699"/>
                  </a:lnTo>
                  <a:lnTo>
                    <a:pt x="165603" y="334978"/>
                  </a:lnTo>
                  <a:lnTo>
                    <a:pt x="138147" y="367396"/>
                  </a:lnTo>
                  <a:lnTo>
                    <a:pt x="112940" y="400898"/>
                  </a:lnTo>
                  <a:lnTo>
                    <a:pt x="90060" y="435425"/>
                  </a:lnTo>
                  <a:lnTo>
                    <a:pt x="69582" y="470922"/>
                  </a:lnTo>
                  <a:lnTo>
                    <a:pt x="51584" y="507333"/>
                  </a:lnTo>
                  <a:lnTo>
                    <a:pt x="36143" y="544600"/>
                  </a:lnTo>
                  <a:lnTo>
                    <a:pt x="23337" y="582667"/>
                  </a:lnTo>
                  <a:lnTo>
                    <a:pt x="13243" y="621478"/>
                  </a:lnTo>
                  <a:lnTo>
                    <a:pt x="5937" y="660976"/>
                  </a:lnTo>
                  <a:lnTo>
                    <a:pt x="1497" y="701104"/>
                  </a:lnTo>
                  <a:lnTo>
                    <a:pt x="0" y="741807"/>
                  </a:lnTo>
                  <a:lnTo>
                    <a:pt x="0" y="1483741"/>
                  </a:lnTo>
                  <a:lnTo>
                    <a:pt x="1011936" y="1483741"/>
                  </a:lnTo>
                  <a:lnTo>
                    <a:pt x="1067463" y="1482643"/>
                  </a:lnTo>
                  <a:lnTo>
                    <a:pt x="1122207" y="1479388"/>
                  </a:lnTo>
                  <a:lnTo>
                    <a:pt x="1176093" y="1474032"/>
                  </a:lnTo>
                  <a:lnTo>
                    <a:pt x="1229041" y="1466631"/>
                  </a:lnTo>
                  <a:lnTo>
                    <a:pt x="1280975" y="1457243"/>
                  </a:lnTo>
                  <a:lnTo>
                    <a:pt x="1331818" y="1445923"/>
                  </a:lnTo>
                  <a:lnTo>
                    <a:pt x="1381493" y="1432728"/>
                  </a:lnTo>
                  <a:lnTo>
                    <a:pt x="1429922" y="1417715"/>
                  </a:lnTo>
                  <a:lnTo>
                    <a:pt x="1477028" y="1400940"/>
                  </a:lnTo>
                  <a:lnTo>
                    <a:pt x="1522734" y="1382460"/>
                  </a:lnTo>
                  <a:lnTo>
                    <a:pt x="1566963" y="1362332"/>
                  </a:lnTo>
                  <a:lnTo>
                    <a:pt x="1609638" y="1340610"/>
                  </a:lnTo>
                  <a:lnTo>
                    <a:pt x="1650681" y="1317354"/>
                  </a:lnTo>
                  <a:lnTo>
                    <a:pt x="1690016" y="1292618"/>
                  </a:lnTo>
                  <a:lnTo>
                    <a:pt x="1727565" y="1266459"/>
                  </a:lnTo>
                  <a:lnTo>
                    <a:pt x="1763250" y="1238935"/>
                  </a:lnTo>
                  <a:lnTo>
                    <a:pt x="1796995" y="1210101"/>
                  </a:lnTo>
                  <a:lnTo>
                    <a:pt x="1828723" y="1180013"/>
                  </a:lnTo>
                  <a:lnTo>
                    <a:pt x="1858356" y="1148730"/>
                  </a:lnTo>
                  <a:lnTo>
                    <a:pt x="1885818" y="1116306"/>
                  </a:lnTo>
                  <a:lnTo>
                    <a:pt x="1911030" y="1082799"/>
                  </a:lnTo>
                  <a:lnTo>
                    <a:pt x="1933916" y="1048265"/>
                  </a:lnTo>
                  <a:lnTo>
                    <a:pt x="1954399" y="1012760"/>
                  </a:lnTo>
                  <a:lnTo>
                    <a:pt x="1972401" y="976342"/>
                  </a:lnTo>
                  <a:lnTo>
                    <a:pt x="1987845" y="939066"/>
                  </a:lnTo>
                  <a:lnTo>
                    <a:pt x="2000655" y="900990"/>
                  </a:lnTo>
                  <a:lnTo>
                    <a:pt x="2010752" y="862169"/>
                  </a:lnTo>
                  <a:lnTo>
                    <a:pt x="2018060" y="822661"/>
                  </a:lnTo>
                  <a:lnTo>
                    <a:pt x="2022501" y="782521"/>
                  </a:lnTo>
                  <a:lnTo>
                    <a:pt x="2023999" y="741807"/>
                  </a:lnTo>
                  <a:lnTo>
                    <a:pt x="2023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1655" y="1400047"/>
              <a:ext cx="182499" cy="182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411" y="3389376"/>
              <a:ext cx="182499" cy="1824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85434" y="1378965"/>
            <a:ext cx="502539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Reduce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consumption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high-emission </a:t>
            </a:r>
            <a:r>
              <a:rPr sz="2400" dirty="0">
                <a:latin typeface="Calibri"/>
                <a:cs typeface="Calibri"/>
              </a:rPr>
              <a:t>foods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(beef,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lamb,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dairy).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Promote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plant-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alternatives.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56503" y="266191"/>
            <a:ext cx="3575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Recommendations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4092955" y="1576832"/>
            <a:ext cx="6718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1B31E"/>
                </a:solidFill>
                <a:latin typeface="Calibri"/>
                <a:cs typeface="Calibri"/>
              </a:rPr>
              <a:t>Shift </a:t>
            </a:r>
            <a:r>
              <a:rPr sz="2400" b="1" spc="-20" dirty="0">
                <a:solidFill>
                  <a:srgbClr val="91B31E"/>
                </a:solidFill>
                <a:latin typeface="Calibri"/>
                <a:cs typeface="Calibri"/>
              </a:rPr>
              <a:t>Diets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7150" y="3641597"/>
            <a:ext cx="1121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91B31E"/>
                </a:solidFill>
                <a:latin typeface="Calibri"/>
                <a:cs typeface="Calibri"/>
              </a:rPr>
              <a:t>Sustainable Farming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5434" y="3452241"/>
            <a:ext cx="5060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Improve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management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carbon sequestration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nuts,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olive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oil).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87267" y="4966754"/>
            <a:ext cx="2881630" cy="1891664"/>
            <a:chOff x="3287267" y="4966754"/>
            <a:chExt cx="2881630" cy="189166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7267" y="4966754"/>
              <a:ext cx="2881503" cy="18912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19347" y="5106670"/>
              <a:ext cx="1963420" cy="1483995"/>
            </a:xfrm>
            <a:custGeom>
              <a:avLst/>
              <a:gdLst/>
              <a:ahLst/>
              <a:cxnLst/>
              <a:rect l="l" t="t" r="r" b="b"/>
              <a:pathLst>
                <a:path w="1963420" h="1483995">
                  <a:moveTo>
                    <a:pt x="1963039" y="0"/>
                  </a:moveTo>
                  <a:lnTo>
                    <a:pt x="981582" y="0"/>
                  </a:lnTo>
                  <a:lnTo>
                    <a:pt x="927733" y="1097"/>
                  </a:lnTo>
                  <a:lnTo>
                    <a:pt x="874642" y="4352"/>
                  </a:lnTo>
                  <a:lnTo>
                    <a:pt x="822383" y="9708"/>
                  </a:lnTo>
                  <a:lnTo>
                    <a:pt x="771033" y="17109"/>
                  </a:lnTo>
                  <a:lnTo>
                    <a:pt x="720666" y="26497"/>
                  </a:lnTo>
                  <a:lnTo>
                    <a:pt x="671356" y="37816"/>
                  </a:lnTo>
                  <a:lnTo>
                    <a:pt x="623179" y="51011"/>
                  </a:lnTo>
                  <a:lnTo>
                    <a:pt x="576210" y="66023"/>
                  </a:lnTo>
                  <a:lnTo>
                    <a:pt x="530523" y="82797"/>
                  </a:lnTo>
                  <a:lnTo>
                    <a:pt x="486193" y="101276"/>
                  </a:lnTo>
                  <a:lnTo>
                    <a:pt x="443296" y="121404"/>
                  </a:lnTo>
                  <a:lnTo>
                    <a:pt x="401906" y="143124"/>
                  </a:lnTo>
                  <a:lnTo>
                    <a:pt x="362098" y="166379"/>
                  </a:lnTo>
                  <a:lnTo>
                    <a:pt x="323947" y="191113"/>
                  </a:lnTo>
                  <a:lnTo>
                    <a:pt x="287528" y="217270"/>
                  </a:lnTo>
                  <a:lnTo>
                    <a:pt x="252915" y="244792"/>
                  </a:lnTo>
                  <a:lnTo>
                    <a:pt x="220184" y="273623"/>
                  </a:lnTo>
                  <a:lnTo>
                    <a:pt x="189410" y="303707"/>
                  </a:lnTo>
                  <a:lnTo>
                    <a:pt x="160668" y="334988"/>
                  </a:lnTo>
                  <a:lnTo>
                    <a:pt x="134032" y="367408"/>
                  </a:lnTo>
                  <a:lnTo>
                    <a:pt x="109577" y="400911"/>
                  </a:lnTo>
                  <a:lnTo>
                    <a:pt x="87378" y="435440"/>
                  </a:lnTo>
                  <a:lnTo>
                    <a:pt x="67510" y="470940"/>
                  </a:lnTo>
                  <a:lnTo>
                    <a:pt x="50049" y="507353"/>
                  </a:lnTo>
                  <a:lnTo>
                    <a:pt x="35068" y="544622"/>
                  </a:lnTo>
                  <a:lnTo>
                    <a:pt x="22643" y="582692"/>
                  </a:lnTo>
                  <a:lnTo>
                    <a:pt x="12849" y="621506"/>
                  </a:lnTo>
                  <a:lnTo>
                    <a:pt x="5760" y="661007"/>
                  </a:lnTo>
                  <a:lnTo>
                    <a:pt x="1452" y="701139"/>
                  </a:lnTo>
                  <a:lnTo>
                    <a:pt x="0" y="741845"/>
                  </a:lnTo>
                  <a:lnTo>
                    <a:pt x="0" y="1483715"/>
                  </a:lnTo>
                  <a:lnTo>
                    <a:pt x="981582" y="1483715"/>
                  </a:lnTo>
                  <a:lnTo>
                    <a:pt x="1035432" y="1482617"/>
                  </a:lnTo>
                  <a:lnTo>
                    <a:pt x="1088522" y="1479362"/>
                  </a:lnTo>
                  <a:lnTo>
                    <a:pt x="1140778" y="1474005"/>
                  </a:lnTo>
                  <a:lnTo>
                    <a:pt x="1192126" y="1466604"/>
                  </a:lnTo>
                  <a:lnTo>
                    <a:pt x="1242490" y="1457215"/>
                  </a:lnTo>
                  <a:lnTo>
                    <a:pt x="1291796" y="1445894"/>
                  </a:lnTo>
                  <a:lnTo>
                    <a:pt x="1339968" y="1432699"/>
                  </a:lnTo>
                  <a:lnTo>
                    <a:pt x="1386933" y="1417685"/>
                  </a:lnTo>
                  <a:lnTo>
                    <a:pt x="1432615" y="1400910"/>
                  </a:lnTo>
                  <a:lnTo>
                    <a:pt x="1476939" y="1382429"/>
                  </a:lnTo>
                  <a:lnTo>
                    <a:pt x="1519830" y="1362300"/>
                  </a:lnTo>
                  <a:lnTo>
                    <a:pt x="1561215" y="1340578"/>
                  </a:lnTo>
                  <a:lnTo>
                    <a:pt x="1601016" y="1317321"/>
                  </a:lnTo>
                  <a:lnTo>
                    <a:pt x="1639161" y="1292586"/>
                  </a:lnTo>
                  <a:lnTo>
                    <a:pt x="1675574" y="1266428"/>
                  </a:lnTo>
                  <a:lnTo>
                    <a:pt x="1710180" y="1238904"/>
                  </a:lnTo>
                  <a:lnTo>
                    <a:pt x="1742904" y="1210071"/>
                  </a:lnTo>
                  <a:lnTo>
                    <a:pt x="1773672" y="1179985"/>
                  </a:lnTo>
                  <a:lnTo>
                    <a:pt x="1802409" y="1148704"/>
                  </a:lnTo>
                  <a:lnTo>
                    <a:pt x="1829039" y="1116282"/>
                  </a:lnTo>
                  <a:lnTo>
                    <a:pt x="1853489" y="1082778"/>
                  </a:lnTo>
                  <a:lnTo>
                    <a:pt x="1875682" y="1048248"/>
                  </a:lnTo>
                  <a:lnTo>
                    <a:pt x="1895545" y="1012748"/>
                  </a:lnTo>
                  <a:lnTo>
                    <a:pt x="1913003" y="976334"/>
                  </a:lnTo>
                  <a:lnTo>
                    <a:pt x="1927979" y="939064"/>
                  </a:lnTo>
                  <a:lnTo>
                    <a:pt x="1940401" y="900994"/>
                  </a:lnTo>
                  <a:lnTo>
                    <a:pt x="1950193" y="862181"/>
                  </a:lnTo>
                  <a:lnTo>
                    <a:pt x="1957279" y="822680"/>
                  </a:lnTo>
                  <a:lnTo>
                    <a:pt x="1961586" y="782549"/>
                  </a:lnTo>
                  <a:lnTo>
                    <a:pt x="1963039" y="741845"/>
                  </a:lnTo>
                  <a:lnTo>
                    <a:pt x="196303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44873" y="5471871"/>
            <a:ext cx="9677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91B31E"/>
                </a:solidFill>
                <a:latin typeface="Calibri"/>
                <a:cs typeface="Calibri"/>
              </a:rPr>
              <a:t>Policy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91B31E"/>
                </a:solidFill>
                <a:latin typeface="Calibri"/>
                <a:cs typeface="Calibri"/>
              </a:rPr>
              <a:t>Actions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3329" y="5275453"/>
            <a:ext cx="182625" cy="1824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885434" y="5370372"/>
            <a:ext cx="4465955" cy="83311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60" dirty="0">
                <a:latin typeface="Calibri"/>
                <a:cs typeface="Calibri"/>
              </a:rPr>
              <a:t>Tax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high-</a:t>
            </a:r>
            <a:r>
              <a:rPr sz="2400" dirty="0">
                <a:latin typeface="Calibri"/>
                <a:cs typeface="Calibri"/>
              </a:rPr>
              <a:t>emission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foods.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Subsidize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sustainable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agriculture.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634" y="1379092"/>
            <a:ext cx="4503420" cy="5410835"/>
            <a:chOff x="300634" y="1379092"/>
            <a:chExt cx="4503420" cy="5410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94" y="1475818"/>
              <a:ext cx="4499697" cy="53140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634" y="1379092"/>
              <a:ext cx="3975735" cy="4828540"/>
            </a:xfrm>
            <a:custGeom>
              <a:avLst/>
              <a:gdLst/>
              <a:ahLst/>
              <a:cxnLst/>
              <a:rect l="l" t="t" r="r" b="b"/>
              <a:pathLst>
                <a:path w="3975735" h="4828540">
                  <a:moveTo>
                    <a:pt x="3975455" y="0"/>
                  </a:moveTo>
                  <a:lnTo>
                    <a:pt x="1987778" y="0"/>
                  </a:lnTo>
                  <a:lnTo>
                    <a:pt x="1943977" y="574"/>
                  </a:lnTo>
                  <a:lnTo>
                    <a:pt x="1900406" y="2289"/>
                  </a:lnTo>
                  <a:lnTo>
                    <a:pt x="1857078" y="5134"/>
                  </a:lnTo>
                  <a:lnTo>
                    <a:pt x="1814000" y="9096"/>
                  </a:lnTo>
                  <a:lnTo>
                    <a:pt x="1771182" y="14164"/>
                  </a:lnTo>
                  <a:lnTo>
                    <a:pt x="1728635" y="20326"/>
                  </a:lnTo>
                  <a:lnTo>
                    <a:pt x="1686368" y="27570"/>
                  </a:lnTo>
                  <a:lnTo>
                    <a:pt x="1644390" y="35885"/>
                  </a:lnTo>
                  <a:lnTo>
                    <a:pt x="1602712" y="45257"/>
                  </a:lnTo>
                  <a:lnTo>
                    <a:pt x="1561343" y="55677"/>
                  </a:lnTo>
                  <a:lnTo>
                    <a:pt x="1520293" y="67132"/>
                  </a:lnTo>
                  <a:lnTo>
                    <a:pt x="1479571" y="79610"/>
                  </a:lnTo>
                  <a:lnTo>
                    <a:pt x="1439188" y="93099"/>
                  </a:lnTo>
                  <a:lnTo>
                    <a:pt x="1399152" y="107589"/>
                  </a:lnTo>
                  <a:lnTo>
                    <a:pt x="1359474" y="123066"/>
                  </a:lnTo>
                  <a:lnTo>
                    <a:pt x="1320163" y="139519"/>
                  </a:lnTo>
                  <a:lnTo>
                    <a:pt x="1281230" y="156936"/>
                  </a:lnTo>
                  <a:lnTo>
                    <a:pt x="1242682" y="175306"/>
                  </a:lnTo>
                  <a:lnTo>
                    <a:pt x="1204532" y="194617"/>
                  </a:lnTo>
                  <a:lnTo>
                    <a:pt x="1166787" y="214857"/>
                  </a:lnTo>
                  <a:lnTo>
                    <a:pt x="1129458" y="236014"/>
                  </a:lnTo>
                  <a:lnTo>
                    <a:pt x="1092555" y="258076"/>
                  </a:lnTo>
                  <a:lnTo>
                    <a:pt x="1056086" y="281032"/>
                  </a:lnTo>
                  <a:lnTo>
                    <a:pt x="1020063" y="304871"/>
                  </a:lnTo>
                  <a:lnTo>
                    <a:pt x="984494" y="329579"/>
                  </a:lnTo>
                  <a:lnTo>
                    <a:pt x="949390" y="355145"/>
                  </a:lnTo>
                  <a:lnTo>
                    <a:pt x="914759" y="381558"/>
                  </a:lnTo>
                  <a:lnTo>
                    <a:pt x="880612" y="408806"/>
                  </a:lnTo>
                  <a:lnTo>
                    <a:pt x="846959" y="436876"/>
                  </a:lnTo>
                  <a:lnTo>
                    <a:pt x="813808" y="465758"/>
                  </a:lnTo>
                  <a:lnTo>
                    <a:pt x="781171" y="495440"/>
                  </a:lnTo>
                  <a:lnTo>
                    <a:pt x="749055" y="525909"/>
                  </a:lnTo>
                  <a:lnTo>
                    <a:pt x="717472" y="557153"/>
                  </a:lnTo>
                  <a:lnTo>
                    <a:pt x="686431" y="589162"/>
                  </a:lnTo>
                  <a:lnTo>
                    <a:pt x="655942" y="621923"/>
                  </a:lnTo>
                  <a:lnTo>
                    <a:pt x="626013" y="655425"/>
                  </a:lnTo>
                  <a:lnTo>
                    <a:pt x="596656" y="689655"/>
                  </a:lnTo>
                  <a:lnTo>
                    <a:pt x="567879" y="724603"/>
                  </a:lnTo>
                  <a:lnTo>
                    <a:pt x="539693" y="760255"/>
                  </a:lnTo>
                  <a:lnTo>
                    <a:pt x="512107" y="796601"/>
                  </a:lnTo>
                  <a:lnTo>
                    <a:pt x="485130" y="833629"/>
                  </a:lnTo>
                  <a:lnTo>
                    <a:pt x="458773" y="871326"/>
                  </a:lnTo>
                  <a:lnTo>
                    <a:pt x="433046" y="909682"/>
                  </a:lnTo>
                  <a:lnTo>
                    <a:pt x="407957" y="948683"/>
                  </a:lnTo>
                  <a:lnTo>
                    <a:pt x="383516" y="988320"/>
                  </a:lnTo>
                  <a:lnTo>
                    <a:pt x="359734" y="1028579"/>
                  </a:lnTo>
                  <a:lnTo>
                    <a:pt x="336620" y="1069448"/>
                  </a:lnTo>
                  <a:lnTo>
                    <a:pt x="314184" y="1110917"/>
                  </a:lnTo>
                  <a:lnTo>
                    <a:pt x="292435" y="1152974"/>
                  </a:lnTo>
                  <a:lnTo>
                    <a:pt x="271383" y="1195606"/>
                  </a:lnTo>
                  <a:lnTo>
                    <a:pt x="251037" y="1238802"/>
                  </a:lnTo>
                  <a:lnTo>
                    <a:pt x="231408" y="1282549"/>
                  </a:lnTo>
                  <a:lnTo>
                    <a:pt x="212506" y="1326837"/>
                  </a:lnTo>
                  <a:lnTo>
                    <a:pt x="194339" y="1371654"/>
                  </a:lnTo>
                  <a:lnTo>
                    <a:pt x="176918" y="1416987"/>
                  </a:lnTo>
                  <a:lnTo>
                    <a:pt x="160252" y="1462825"/>
                  </a:lnTo>
                  <a:lnTo>
                    <a:pt x="144351" y="1509157"/>
                  </a:lnTo>
                  <a:lnTo>
                    <a:pt x="129225" y="1555969"/>
                  </a:lnTo>
                  <a:lnTo>
                    <a:pt x="114883" y="1603251"/>
                  </a:lnTo>
                  <a:lnTo>
                    <a:pt x="101335" y="1650991"/>
                  </a:lnTo>
                  <a:lnTo>
                    <a:pt x="88591" y="1699177"/>
                  </a:lnTo>
                  <a:lnTo>
                    <a:pt x="76660" y="1747798"/>
                  </a:lnTo>
                  <a:lnTo>
                    <a:pt x="65552" y="1796840"/>
                  </a:lnTo>
                  <a:lnTo>
                    <a:pt x="55278" y="1846294"/>
                  </a:lnTo>
                  <a:lnTo>
                    <a:pt x="45846" y="1896146"/>
                  </a:lnTo>
                  <a:lnTo>
                    <a:pt x="37266" y="1946385"/>
                  </a:lnTo>
                  <a:lnTo>
                    <a:pt x="29548" y="1997000"/>
                  </a:lnTo>
                  <a:lnTo>
                    <a:pt x="22702" y="2047978"/>
                  </a:lnTo>
                  <a:lnTo>
                    <a:pt x="16737" y="2099308"/>
                  </a:lnTo>
                  <a:lnTo>
                    <a:pt x="11663" y="2150978"/>
                  </a:lnTo>
                  <a:lnTo>
                    <a:pt x="7490" y="2202976"/>
                  </a:lnTo>
                  <a:lnTo>
                    <a:pt x="4228" y="2255291"/>
                  </a:lnTo>
                  <a:lnTo>
                    <a:pt x="1885" y="2307910"/>
                  </a:lnTo>
                  <a:lnTo>
                    <a:pt x="473" y="2360822"/>
                  </a:lnTo>
                  <a:lnTo>
                    <a:pt x="0" y="2414016"/>
                  </a:lnTo>
                  <a:lnTo>
                    <a:pt x="0" y="4828095"/>
                  </a:lnTo>
                  <a:lnTo>
                    <a:pt x="1987778" y="4828095"/>
                  </a:lnTo>
                  <a:lnTo>
                    <a:pt x="2031577" y="4827521"/>
                  </a:lnTo>
                  <a:lnTo>
                    <a:pt x="2075145" y="4825805"/>
                  </a:lnTo>
                  <a:lnTo>
                    <a:pt x="2118471" y="4822960"/>
                  </a:lnTo>
                  <a:lnTo>
                    <a:pt x="2161547" y="4818998"/>
                  </a:lnTo>
                  <a:lnTo>
                    <a:pt x="2204362" y="4813929"/>
                  </a:lnTo>
                  <a:lnTo>
                    <a:pt x="2246906" y="4807767"/>
                  </a:lnTo>
                  <a:lnTo>
                    <a:pt x="2289171" y="4800523"/>
                  </a:lnTo>
                  <a:lnTo>
                    <a:pt x="2331146" y="4792208"/>
                  </a:lnTo>
                  <a:lnTo>
                    <a:pt x="2372822" y="4782835"/>
                  </a:lnTo>
                  <a:lnTo>
                    <a:pt x="2414189" y="4772414"/>
                  </a:lnTo>
                  <a:lnTo>
                    <a:pt x="2455237" y="4760959"/>
                  </a:lnTo>
                  <a:lnTo>
                    <a:pt x="2495956" y="4748480"/>
                  </a:lnTo>
                  <a:lnTo>
                    <a:pt x="2536338" y="4734990"/>
                  </a:lnTo>
                  <a:lnTo>
                    <a:pt x="2576371" y="4720500"/>
                  </a:lnTo>
                  <a:lnTo>
                    <a:pt x="2616047" y="4705022"/>
                  </a:lnTo>
                  <a:lnTo>
                    <a:pt x="2655356" y="4688568"/>
                  </a:lnTo>
                  <a:lnTo>
                    <a:pt x="2694288" y="4671150"/>
                  </a:lnTo>
                  <a:lnTo>
                    <a:pt x="2732833" y="4652779"/>
                  </a:lnTo>
                  <a:lnTo>
                    <a:pt x="2770981" y="4633467"/>
                  </a:lnTo>
                  <a:lnTo>
                    <a:pt x="2808724" y="4613227"/>
                  </a:lnTo>
                  <a:lnTo>
                    <a:pt x="2846051" y="4592068"/>
                  </a:lnTo>
                  <a:lnTo>
                    <a:pt x="2882953" y="4570005"/>
                  </a:lnTo>
                  <a:lnTo>
                    <a:pt x="2919419" y="4547048"/>
                  </a:lnTo>
                  <a:lnTo>
                    <a:pt x="2955441" y="4523209"/>
                  </a:lnTo>
                  <a:lnTo>
                    <a:pt x="2991008" y="4498499"/>
                  </a:lnTo>
                  <a:lnTo>
                    <a:pt x="3026110" y="4472932"/>
                  </a:lnTo>
                  <a:lnTo>
                    <a:pt x="3060739" y="4446518"/>
                  </a:lnTo>
                  <a:lnTo>
                    <a:pt x="3094884" y="4419269"/>
                  </a:lnTo>
                  <a:lnTo>
                    <a:pt x="3128536" y="4391197"/>
                  </a:lnTo>
                  <a:lnTo>
                    <a:pt x="3161685" y="4362314"/>
                  </a:lnTo>
                  <a:lnTo>
                    <a:pt x="3194321" y="4332631"/>
                  </a:lnTo>
                  <a:lnTo>
                    <a:pt x="3226434" y="4302161"/>
                  </a:lnTo>
                  <a:lnTo>
                    <a:pt x="3258016" y="4270915"/>
                  </a:lnTo>
                  <a:lnTo>
                    <a:pt x="3289055" y="4238905"/>
                  </a:lnTo>
                  <a:lnTo>
                    <a:pt x="3319544" y="4206143"/>
                  </a:lnTo>
                  <a:lnTo>
                    <a:pt x="3349470" y="4172640"/>
                  </a:lnTo>
                  <a:lnTo>
                    <a:pt x="3378826" y="4138408"/>
                  </a:lnTo>
                  <a:lnTo>
                    <a:pt x="3407602" y="4103459"/>
                  </a:lnTo>
                  <a:lnTo>
                    <a:pt x="3435786" y="4067805"/>
                  </a:lnTo>
                  <a:lnTo>
                    <a:pt x="3463371" y="4031458"/>
                  </a:lnTo>
                  <a:lnTo>
                    <a:pt x="3490346" y="3994429"/>
                  </a:lnTo>
                  <a:lnTo>
                    <a:pt x="3516702" y="3956731"/>
                  </a:lnTo>
                  <a:lnTo>
                    <a:pt x="3542429" y="3918374"/>
                  </a:lnTo>
                  <a:lnTo>
                    <a:pt x="3567517" y="3879371"/>
                  </a:lnTo>
                  <a:lnTo>
                    <a:pt x="3591956" y="3839734"/>
                  </a:lnTo>
                  <a:lnTo>
                    <a:pt x="3615737" y="3799474"/>
                  </a:lnTo>
                  <a:lnTo>
                    <a:pt x="3638850" y="3758603"/>
                  </a:lnTo>
                  <a:lnTo>
                    <a:pt x="3661285" y="3717132"/>
                  </a:lnTo>
                  <a:lnTo>
                    <a:pt x="3683033" y="3675075"/>
                  </a:lnTo>
                  <a:lnTo>
                    <a:pt x="3704084" y="3632442"/>
                  </a:lnTo>
                  <a:lnTo>
                    <a:pt x="3724429" y="3589245"/>
                  </a:lnTo>
                  <a:lnTo>
                    <a:pt x="3744057" y="3545496"/>
                  </a:lnTo>
                  <a:lnTo>
                    <a:pt x="3762958" y="3501207"/>
                  </a:lnTo>
                  <a:lnTo>
                    <a:pt x="3781124" y="3456389"/>
                  </a:lnTo>
                  <a:lnTo>
                    <a:pt x="3798545" y="3411055"/>
                  </a:lnTo>
                  <a:lnTo>
                    <a:pt x="3815210" y="3365216"/>
                  </a:lnTo>
                  <a:lnTo>
                    <a:pt x="3831110" y="3318884"/>
                  </a:lnTo>
                  <a:lnTo>
                    <a:pt x="3846236" y="3272070"/>
                  </a:lnTo>
                  <a:lnTo>
                    <a:pt x="3860577" y="3224787"/>
                  </a:lnTo>
                  <a:lnTo>
                    <a:pt x="3874124" y="3177046"/>
                  </a:lnTo>
                  <a:lnTo>
                    <a:pt x="3886868" y="3128859"/>
                  </a:lnTo>
                  <a:lnTo>
                    <a:pt x="3898798" y="3080238"/>
                  </a:lnTo>
                  <a:lnTo>
                    <a:pt x="3909905" y="3031195"/>
                  </a:lnTo>
                  <a:lnTo>
                    <a:pt x="3920179" y="2981741"/>
                  </a:lnTo>
                  <a:lnTo>
                    <a:pt x="3929611" y="2931888"/>
                  </a:lnTo>
                  <a:lnTo>
                    <a:pt x="3938190" y="2881648"/>
                  </a:lnTo>
                  <a:lnTo>
                    <a:pt x="3945908" y="2831033"/>
                  </a:lnTo>
                  <a:lnTo>
                    <a:pt x="3952754" y="2780054"/>
                  </a:lnTo>
                  <a:lnTo>
                    <a:pt x="3958718" y="2728724"/>
                  </a:lnTo>
                  <a:lnTo>
                    <a:pt x="3963792" y="2677054"/>
                  </a:lnTo>
                  <a:lnTo>
                    <a:pt x="3967965" y="2625055"/>
                  </a:lnTo>
                  <a:lnTo>
                    <a:pt x="3971227" y="2572740"/>
                  </a:lnTo>
                  <a:lnTo>
                    <a:pt x="3973570" y="2520121"/>
                  </a:lnTo>
                  <a:lnTo>
                    <a:pt x="3974982" y="2467209"/>
                  </a:lnTo>
                  <a:lnTo>
                    <a:pt x="3975455" y="2414016"/>
                  </a:lnTo>
                  <a:lnTo>
                    <a:pt x="3975455" y="0"/>
                  </a:lnTo>
                  <a:close/>
                </a:path>
              </a:pathLst>
            </a:custGeom>
            <a:solidFill>
              <a:srgbClr val="3D7C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5915" y="323469"/>
            <a:ext cx="2785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23359" y="1296472"/>
            <a:ext cx="7155815" cy="524002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200" b="1" spc="-10" dirty="0">
                <a:latin typeface="Calibri"/>
                <a:cs typeface="Calibri"/>
              </a:rPr>
              <a:t>Summary:</a:t>
            </a:r>
            <a:endParaRPr sz="320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</a:tabLst>
            </a:pPr>
            <a:r>
              <a:rPr sz="2800" spc="-10" dirty="0">
                <a:latin typeface="Calibri"/>
                <a:cs typeface="Calibri"/>
              </a:rPr>
              <a:t>Animal-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foods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disproportionate </a:t>
            </a:r>
            <a:r>
              <a:rPr sz="2800" spc="-20" dirty="0">
                <a:latin typeface="Calibri"/>
                <a:cs typeface="Calibri"/>
              </a:rPr>
              <a:t>environmental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impact.</a:t>
            </a:r>
            <a:endParaRPr sz="2800">
              <a:latin typeface="Calibri"/>
              <a:cs typeface="Calibri"/>
            </a:endParaRPr>
          </a:p>
          <a:p>
            <a:pPr marL="756285" marR="339090" indent="-287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sz="2800" spc="-30" dirty="0">
                <a:latin typeface="Calibri"/>
                <a:cs typeface="Calibri"/>
              </a:rPr>
              <a:t>Data-</a:t>
            </a:r>
            <a:r>
              <a:rPr sz="2800" dirty="0">
                <a:latin typeface="Calibri"/>
                <a:cs typeface="Calibri"/>
              </a:rPr>
              <a:t>driven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insights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guide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dietary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policy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changes.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Next</a:t>
            </a:r>
            <a:r>
              <a:rPr sz="3200" b="1" spc="-1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Steps:</a:t>
            </a:r>
            <a:endParaRPr sz="3200">
              <a:latin typeface="Calibri"/>
              <a:cs typeface="Calibri"/>
            </a:endParaRPr>
          </a:p>
          <a:p>
            <a:pPr marL="756285" marR="565150" indent="-2870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Expand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dataset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include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regional variations.</a:t>
            </a:r>
            <a:endParaRPr sz="2800">
              <a:latin typeface="Calibri"/>
              <a:cs typeface="Calibri"/>
            </a:endParaRPr>
          </a:p>
          <a:p>
            <a:pPr marL="756285" marR="644525" indent="-287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impact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dietary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shifts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global emissions.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506" y="2033289"/>
            <a:ext cx="4089400" cy="47318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423" y="638586"/>
              <a:ext cx="6246241" cy="62194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2038" y="657225"/>
              <a:ext cx="7569961" cy="62007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89852" y="2703067"/>
            <a:ext cx="2264410" cy="1582420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440690" marR="5080" indent="-428625">
              <a:lnSpc>
                <a:spcPct val="70200"/>
              </a:lnSpc>
              <a:spcBef>
                <a:spcPts val="2245"/>
              </a:spcBef>
            </a:pPr>
            <a:r>
              <a:rPr sz="6000" spc="-10" dirty="0"/>
              <a:t>THANK </a:t>
            </a:r>
            <a:r>
              <a:rPr sz="6000" spc="-25" dirty="0"/>
              <a:t>YOU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314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ENVIRONMENTAL IMPACT OF</vt:lpstr>
      <vt:lpstr>Problem Statement</vt:lpstr>
      <vt:lpstr>Data Overview</vt:lpstr>
      <vt:lpstr>Key Insights</vt:lpstr>
      <vt:lpstr>Key Insights</vt:lpstr>
      <vt:lpstr>Top 10 Emitters</vt:lpstr>
      <vt:lpstr>Recommendations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Elias Dogbatsey</cp:lastModifiedBy>
  <cp:revision>1</cp:revision>
  <dcterms:created xsi:type="dcterms:W3CDTF">2025-04-17T09:09:15Z</dcterms:created>
  <dcterms:modified xsi:type="dcterms:W3CDTF">2025-04-17T09:11:05Z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2025-04-17T00:00:00Z</vt:filetime>
  </property>
  <property fmtid="{D5CDD505-2E9C-101B-9397-08002B2CF9AE}" pid="3" name="LastSaved">
    <vt:filetime>2025-04-17T00:00:00Z</vt:filetime>
  </property>
  <property fmtid="{D5CDD505-2E9C-101B-9397-08002B2CF9AE}" pid="4" name="Producer">
    <vt:lpwstr>3-Heights(TM) PDF Security Shell 4.8.25.2 (http://www.pdf-tools.com)</vt:lpwstr>
  </property>
</Properties>
</file>